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Default Extension="sldx" ContentType="application/vnd.openxmlformats-officedocument.presentationml.slide"/>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ata7.xml" ContentType="application/vnd.openxmlformats-officedocument.drawingml.diagramData+xml"/>
  <Override PartName="/ppt/diagrams/data8.xml" ContentType="application/vnd.openxmlformats-officedocument.drawingml.diagramData+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slideMasters/slideMaster1.xml" ContentType="application/vnd.openxmlformats-officedocument.presentationml.slideMaster+xml"/>
  <Override PartName="/ppt/notesSlides/notesSlide14.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3.xml" ContentType="application/vnd.openxmlformats-officedocument.presentationml.notesSlide+xml"/>
  <Override PartName="/ppt/notesSlides/notesSlide15.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22.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diagrams/layout6.xml" ContentType="application/vnd.openxmlformats-officedocument.drawingml.diagramLayout+xml"/>
  <Override PartName="/ppt/theme/theme1.xml" ContentType="application/vnd.openxmlformats-officedocument.theme+xml"/>
  <Override PartName="/ppt/diagrams/quickStyle6.xml" ContentType="application/vnd.openxmlformats-officedocument.drawingml.diagramStyle+xml"/>
  <Override PartName="/ppt/theme/theme2.xml" ContentType="application/vnd.openxmlformats-officedocument.theme+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quickStyle8.xml" ContentType="application/vnd.openxmlformats-officedocument.drawingml.diagramStyle+xml"/>
  <Override PartName="/ppt/diagrams/colors8.xml" ContentType="application/vnd.openxmlformats-officedocument.drawingml.diagramColors+xml"/>
  <Override PartName="/ppt/diagrams/drawing6.xml" ContentType="application/vnd.ms-office.drawingml.diagramDrawing+xml"/>
  <Override PartName="/ppt/diagrams/drawing5.xml" ContentType="application/vnd.ms-office.drawingml.diagramDrawing+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8.xml" ContentType="application/vnd.ms-office.drawingml.diagramDrawing+xml"/>
  <Override PartName="/ppt/diagrams/drawing7.xml" ContentType="application/vnd.ms-office.drawingml.diagramDrawing+xml"/>
  <Override PartName="/ppt/diagrams/colors5.xml" ContentType="application/vnd.openxmlformats-officedocument.drawingml.diagramColors+xml"/>
  <Override PartName="/ppt/diagrams/layout8.xml" ContentType="application/vnd.openxmlformats-officedocument.drawingml.diagramLayout+xml"/>
  <Override PartName="/ppt/diagrams/quickStyle5.xml" ContentType="application/vnd.openxmlformats-officedocument.drawingml.diagramStyle+xml"/>
  <Override PartName="/ppt/diagrams/colors6.xml" ContentType="application/vnd.openxmlformats-officedocument.drawingml.diagramColors+xml"/>
  <Override PartName="/ppt/diagrams/layout1.xml" ContentType="application/vnd.openxmlformats-officedocument.drawingml.diagramLayout+xml"/>
  <Override PartName="/ppt/diagrams/layout5.xml" ContentType="application/vnd.openxmlformats-officedocument.drawingml.diagramLayout+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6" r:id="rId2"/>
    <p:sldId id="316" r:id="rId3"/>
    <p:sldId id="300" r:id="rId4"/>
    <p:sldId id="257" r:id="rId5"/>
    <p:sldId id="280" r:id="rId6"/>
    <p:sldId id="284" r:id="rId7"/>
    <p:sldId id="283" r:id="rId8"/>
    <p:sldId id="301" r:id="rId9"/>
    <p:sldId id="292" r:id="rId10"/>
    <p:sldId id="287" r:id="rId11"/>
    <p:sldId id="314" r:id="rId12"/>
    <p:sldId id="281" r:id="rId13"/>
    <p:sldId id="297" r:id="rId14"/>
    <p:sldId id="289" r:id="rId15"/>
    <p:sldId id="306" r:id="rId16"/>
    <p:sldId id="276" r:id="rId17"/>
    <p:sldId id="258" r:id="rId18"/>
    <p:sldId id="285" r:id="rId19"/>
    <p:sldId id="260" r:id="rId20"/>
    <p:sldId id="294" r:id="rId21"/>
    <p:sldId id="261" r:id="rId22"/>
    <p:sldId id="299" r:id="rId23"/>
    <p:sldId id="309" r:id="rId24"/>
    <p:sldId id="311" r:id="rId25"/>
    <p:sldId id="312" r:id="rId26"/>
    <p:sldId id="262" r:id="rId27"/>
    <p:sldId id="263" r:id="rId28"/>
    <p:sldId id="264" r:id="rId29"/>
    <p:sldId id="303" r:id="rId30"/>
    <p:sldId id="304" r:id="rId31"/>
    <p:sldId id="295" r:id="rId32"/>
    <p:sldId id="268" r:id="rId33"/>
    <p:sldId id="269" r:id="rId34"/>
    <p:sldId id="286" r:id="rId35"/>
    <p:sldId id="318" r:id="rId36"/>
    <p:sldId id="319" r:id="rId37"/>
    <p:sldId id="272" r:id="rId38"/>
    <p:sldId id="315" r:id="rId39"/>
    <p:sldId id="273" r:id="rId40"/>
    <p:sldId id="317" r:id="rId41"/>
    <p:sldId id="274" r:id="rId42"/>
    <p:sldId id="270" r:id="rId43"/>
    <p:sldId id="265" r:id="rId44"/>
    <p:sldId id="266"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HAWAN, Shweta" initials="dhawans" lastIdx="21" clrIdx="0"/>
  <p:cmAuthor id="1" name="Noni MacDonald" initials="" lastIdx="32" clrIdx="1"/>
  <p:cmAuthor id="2" name="MENNING, Lisa" initials="menningl" lastIdx="18" clrIdx="2"/>
  <p:cmAuthor id="3" name="macdne" initials="n" lastIdx="25" clrIdx="3"/>
  <p:cmAuthor id="4" name="NIC LOCHLAINN, Laura" initials="NICL" lastIdx="2"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EFE"/>
    <a:srgbClr val="000000"/>
    <a:srgbClr val="FF66CC"/>
    <a:srgbClr val="FF0066"/>
    <a:srgbClr val="33CC33"/>
    <a:srgbClr val="0086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668" autoAdjust="0"/>
    <p:restoredTop sz="85562" autoAdjust="0"/>
  </p:normalViewPr>
  <p:slideViewPr>
    <p:cSldViewPr>
      <p:cViewPr varScale="1">
        <p:scale>
          <a:sx n="61" d="100"/>
          <a:sy n="61" d="100"/>
        </p:scale>
        <p:origin x="990"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customXml" Target="../customXml/item2.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33547C-AE45-4E5E-B768-E68A139390F6}" type="doc">
      <dgm:prSet loTypeId="urn:microsoft.com/office/officeart/2005/8/layout/hProcess9" loCatId="process" qsTypeId="urn:microsoft.com/office/officeart/2005/8/quickstyle/simple1" qsCatId="simple" csTypeId="urn:microsoft.com/office/officeart/2005/8/colors/accent1_2" csCatId="accent1" phldr="1"/>
      <dgm:spPr/>
    </dgm:pt>
    <dgm:pt modelId="{2AB57CBE-B3A1-4EB4-83EB-0E0BA01E0F17}">
      <dgm:prSet phldrT="[Text]" custT="1"/>
      <dgm:spPr>
        <a:solidFill>
          <a:schemeClr val="accent5">
            <a:lumMod val="20000"/>
            <a:lumOff val="80000"/>
          </a:schemeClr>
        </a:solidFill>
        <a:ln>
          <a:solidFill>
            <a:schemeClr val="tx1"/>
          </a:solidFill>
        </a:ln>
      </dgm:spPr>
      <dgm:t>
        <a:bodyPr/>
        <a:lstStyle/>
        <a:p>
          <a:r>
            <a:rPr lang="en-GB" sz="2400" b="1" dirty="0">
              <a:solidFill>
                <a:schemeClr val="tx1"/>
              </a:solidFill>
            </a:rPr>
            <a:t>1</a:t>
          </a:r>
          <a:endParaRPr lang="en-US" sz="2400" b="1" dirty="0">
            <a:solidFill>
              <a:schemeClr val="tx1"/>
            </a:solidFill>
          </a:endParaRPr>
        </a:p>
      </dgm:t>
    </dgm:pt>
    <dgm:pt modelId="{53F8F382-7470-4B7C-9A60-BE1F2D73150E}" type="parTrans" cxnId="{5DD25467-2701-467E-91E3-3BB0E8A16D8C}">
      <dgm:prSet/>
      <dgm:spPr/>
      <dgm:t>
        <a:bodyPr/>
        <a:lstStyle/>
        <a:p>
          <a:endParaRPr lang="en-US" sz="2400" b="1">
            <a:solidFill>
              <a:schemeClr val="tx1"/>
            </a:solidFill>
          </a:endParaRPr>
        </a:p>
      </dgm:t>
    </dgm:pt>
    <dgm:pt modelId="{9C69E7A8-BA02-4B2E-BAF4-32F7D21070E6}" type="sibTrans" cxnId="{5DD25467-2701-467E-91E3-3BB0E8A16D8C}">
      <dgm:prSet/>
      <dgm:spPr/>
      <dgm:t>
        <a:bodyPr/>
        <a:lstStyle/>
        <a:p>
          <a:endParaRPr lang="en-US" sz="2400" b="1">
            <a:solidFill>
              <a:schemeClr val="tx1"/>
            </a:solidFill>
          </a:endParaRPr>
        </a:p>
      </dgm:t>
    </dgm:pt>
    <dgm:pt modelId="{F7DC85D0-7039-484F-8DAE-F45B34E7F704}">
      <dgm:prSet phldrT="[Text]" custT="1"/>
      <dgm:spPr>
        <a:solidFill>
          <a:schemeClr val="accent5">
            <a:lumMod val="40000"/>
            <a:lumOff val="60000"/>
          </a:schemeClr>
        </a:solidFill>
        <a:ln>
          <a:solidFill>
            <a:schemeClr val="tx1"/>
          </a:solidFill>
        </a:ln>
      </dgm:spPr>
      <dgm:t>
        <a:bodyPr/>
        <a:lstStyle/>
        <a:p>
          <a:r>
            <a:rPr lang="en-GB" sz="2400" b="1" dirty="0">
              <a:solidFill>
                <a:schemeClr val="tx1"/>
              </a:solidFill>
            </a:rPr>
            <a:t>2</a:t>
          </a:r>
          <a:endParaRPr lang="en-US" sz="2400" b="1" dirty="0">
            <a:solidFill>
              <a:schemeClr val="tx1"/>
            </a:solidFill>
          </a:endParaRPr>
        </a:p>
      </dgm:t>
    </dgm:pt>
    <dgm:pt modelId="{27F4E52E-37FA-4DB3-B429-84019A371447}" type="parTrans" cxnId="{A0132152-B854-4AD9-ACC5-924A85675779}">
      <dgm:prSet/>
      <dgm:spPr/>
      <dgm:t>
        <a:bodyPr/>
        <a:lstStyle/>
        <a:p>
          <a:endParaRPr lang="en-US" sz="2400" b="1">
            <a:solidFill>
              <a:schemeClr val="tx1"/>
            </a:solidFill>
          </a:endParaRPr>
        </a:p>
      </dgm:t>
    </dgm:pt>
    <dgm:pt modelId="{3AC2A818-4E96-48BD-A628-590BC49B794D}" type="sibTrans" cxnId="{A0132152-B854-4AD9-ACC5-924A85675779}">
      <dgm:prSet/>
      <dgm:spPr/>
      <dgm:t>
        <a:bodyPr/>
        <a:lstStyle/>
        <a:p>
          <a:endParaRPr lang="en-US" sz="2400" b="1">
            <a:solidFill>
              <a:schemeClr val="tx1"/>
            </a:solidFill>
          </a:endParaRPr>
        </a:p>
      </dgm:t>
    </dgm:pt>
    <dgm:pt modelId="{25CD5714-8665-44EE-B7F1-CA922EAC1B17}">
      <dgm:prSet phldrT="[Text]" custT="1"/>
      <dgm:spPr>
        <a:solidFill>
          <a:schemeClr val="accent5">
            <a:lumMod val="60000"/>
            <a:lumOff val="40000"/>
          </a:schemeClr>
        </a:solidFill>
        <a:ln>
          <a:solidFill>
            <a:schemeClr val="tx1"/>
          </a:solidFill>
        </a:ln>
      </dgm:spPr>
      <dgm:t>
        <a:bodyPr/>
        <a:lstStyle/>
        <a:p>
          <a:r>
            <a:rPr lang="en-GB" sz="2400" b="1" dirty="0">
              <a:solidFill>
                <a:schemeClr val="tx1"/>
              </a:solidFill>
            </a:rPr>
            <a:t>3</a:t>
          </a:r>
          <a:endParaRPr lang="en-US" sz="2400" b="1" dirty="0">
            <a:solidFill>
              <a:schemeClr val="tx1"/>
            </a:solidFill>
          </a:endParaRPr>
        </a:p>
      </dgm:t>
    </dgm:pt>
    <dgm:pt modelId="{21FCF964-3AF9-484A-9038-D63B5C6D603E}" type="parTrans" cxnId="{DD022FC8-ACF6-4750-9D30-F56D87206F5B}">
      <dgm:prSet/>
      <dgm:spPr/>
      <dgm:t>
        <a:bodyPr/>
        <a:lstStyle/>
        <a:p>
          <a:endParaRPr lang="en-US" sz="2400" b="1">
            <a:solidFill>
              <a:schemeClr val="tx1"/>
            </a:solidFill>
          </a:endParaRPr>
        </a:p>
      </dgm:t>
    </dgm:pt>
    <dgm:pt modelId="{209E9CBB-27F2-4B81-B1DC-DABD975FE833}" type="sibTrans" cxnId="{DD022FC8-ACF6-4750-9D30-F56D87206F5B}">
      <dgm:prSet/>
      <dgm:spPr/>
      <dgm:t>
        <a:bodyPr/>
        <a:lstStyle/>
        <a:p>
          <a:endParaRPr lang="en-US" sz="2400" b="1">
            <a:solidFill>
              <a:schemeClr val="tx1"/>
            </a:solidFill>
          </a:endParaRPr>
        </a:p>
      </dgm:t>
    </dgm:pt>
    <dgm:pt modelId="{C77D5AEF-6E5A-400E-9D45-475D8BD24BAE}">
      <dgm:prSet phldrT="[Text]" custT="1"/>
      <dgm:spPr>
        <a:solidFill>
          <a:schemeClr val="accent5">
            <a:lumMod val="75000"/>
          </a:schemeClr>
        </a:solidFill>
        <a:ln>
          <a:solidFill>
            <a:schemeClr val="tx1"/>
          </a:solidFill>
        </a:ln>
      </dgm:spPr>
      <dgm:t>
        <a:bodyPr/>
        <a:lstStyle/>
        <a:p>
          <a:r>
            <a:rPr lang="en-GB" sz="2400" b="1" dirty="0">
              <a:solidFill>
                <a:schemeClr val="tx1"/>
              </a:solidFill>
            </a:rPr>
            <a:t>4</a:t>
          </a:r>
          <a:endParaRPr lang="en-US" sz="2400" b="1" dirty="0">
            <a:solidFill>
              <a:schemeClr val="tx1"/>
            </a:solidFill>
          </a:endParaRPr>
        </a:p>
      </dgm:t>
    </dgm:pt>
    <dgm:pt modelId="{B9DB551D-D988-4F79-B6FB-58AEC41846DC}" type="parTrans" cxnId="{E1A4CAEF-66C1-4D33-BD2A-E47691B589AB}">
      <dgm:prSet/>
      <dgm:spPr/>
      <dgm:t>
        <a:bodyPr/>
        <a:lstStyle/>
        <a:p>
          <a:endParaRPr lang="en-US" sz="2400" b="1">
            <a:solidFill>
              <a:schemeClr val="tx1"/>
            </a:solidFill>
          </a:endParaRPr>
        </a:p>
      </dgm:t>
    </dgm:pt>
    <dgm:pt modelId="{FC1B2ED2-4F77-4682-9166-3271F98F7483}" type="sibTrans" cxnId="{E1A4CAEF-66C1-4D33-BD2A-E47691B589AB}">
      <dgm:prSet/>
      <dgm:spPr/>
      <dgm:t>
        <a:bodyPr/>
        <a:lstStyle/>
        <a:p>
          <a:endParaRPr lang="en-US" sz="2400" b="1">
            <a:solidFill>
              <a:schemeClr val="tx1"/>
            </a:solidFill>
          </a:endParaRPr>
        </a:p>
      </dgm:t>
    </dgm:pt>
    <dgm:pt modelId="{32FE63EF-55A3-43F9-9DC0-BA08524899B9}">
      <dgm:prSet phldrT="[Text]" custT="1"/>
      <dgm:spPr>
        <a:solidFill>
          <a:schemeClr val="accent5">
            <a:lumMod val="50000"/>
          </a:schemeClr>
        </a:solidFill>
        <a:ln>
          <a:solidFill>
            <a:schemeClr val="tx1"/>
          </a:solidFill>
        </a:ln>
      </dgm:spPr>
      <dgm:t>
        <a:bodyPr/>
        <a:lstStyle/>
        <a:p>
          <a:r>
            <a:rPr lang="en-GB" sz="2400" b="1" dirty="0">
              <a:solidFill>
                <a:schemeClr val="bg1">
                  <a:lumMod val="85000"/>
                </a:schemeClr>
              </a:solidFill>
            </a:rPr>
            <a:t>5</a:t>
          </a:r>
          <a:endParaRPr lang="en-US" sz="2400" b="1" dirty="0">
            <a:solidFill>
              <a:schemeClr val="bg1">
                <a:lumMod val="85000"/>
              </a:schemeClr>
            </a:solidFill>
          </a:endParaRPr>
        </a:p>
      </dgm:t>
    </dgm:pt>
    <dgm:pt modelId="{1B6E0B21-DD4F-4C94-AAF0-9DB8CBDD8C59}" type="parTrans" cxnId="{82045E1D-DF79-450F-B1FE-3C7F13764184}">
      <dgm:prSet/>
      <dgm:spPr/>
      <dgm:t>
        <a:bodyPr/>
        <a:lstStyle/>
        <a:p>
          <a:endParaRPr lang="en-US" sz="2400" b="1">
            <a:solidFill>
              <a:schemeClr val="tx1"/>
            </a:solidFill>
          </a:endParaRPr>
        </a:p>
      </dgm:t>
    </dgm:pt>
    <dgm:pt modelId="{D7D478D6-1164-4B15-B153-1E9DFEC2CEF8}" type="sibTrans" cxnId="{82045E1D-DF79-450F-B1FE-3C7F13764184}">
      <dgm:prSet/>
      <dgm:spPr/>
      <dgm:t>
        <a:bodyPr/>
        <a:lstStyle/>
        <a:p>
          <a:endParaRPr lang="en-US" sz="2400" b="1">
            <a:solidFill>
              <a:schemeClr val="tx1"/>
            </a:solidFill>
          </a:endParaRPr>
        </a:p>
      </dgm:t>
    </dgm:pt>
    <dgm:pt modelId="{5B040092-5837-4972-BFEC-B0D63FE0C281}" type="pres">
      <dgm:prSet presAssocID="{4D33547C-AE45-4E5E-B768-E68A139390F6}" presName="CompostProcess" presStyleCnt="0">
        <dgm:presLayoutVars>
          <dgm:dir/>
          <dgm:resizeHandles val="exact"/>
        </dgm:presLayoutVars>
      </dgm:prSet>
      <dgm:spPr/>
    </dgm:pt>
    <dgm:pt modelId="{2521B93B-4BA5-431A-A4E0-636B6F66A224}" type="pres">
      <dgm:prSet presAssocID="{4D33547C-AE45-4E5E-B768-E68A139390F6}" presName="arrow" presStyleLbl="bgShp" presStyleIdx="0" presStyleCnt="1" custScaleX="117647" custScaleY="87831"/>
      <dgm:spPr/>
    </dgm:pt>
    <dgm:pt modelId="{F12AF56F-95D4-4FAA-87F5-B081F1FF7AE6}" type="pres">
      <dgm:prSet presAssocID="{4D33547C-AE45-4E5E-B768-E68A139390F6}" presName="linearProcess" presStyleCnt="0"/>
      <dgm:spPr/>
    </dgm:pt>
    <dgm:pt modelId="{70E6E42A-17F0-4A39-9C57-645EDF7462BB}" type="pres">
      <dgm:prSet presAssocID="{2AB57CBE-B3A1-4EB4-83EB-0E0BA01E0F17}" presName="textNode" presStyleLbl="node1" presStyleIdx="0" presStyleCnt="5" custScaleX="72704" custLinFactX="-453" custLinFactNeighborX="-100000" custLinFactNeighborY="-18504">
        <dgm:presLayoutVars>
          <dgm:bulletEnabled val="1"/>
        </dgm:presLayoutVars>
      </dgm:prSet>
      <dgm:spPr/>
    </dgm:pt>
    <dgm:pt modelId="{E36378F2-567E-4B6D-A5D6-364ABD2B4850}" type="pres">
      <dgm:prSet presAssocID="{9C69E7A8-BA02-4B2E-BAF4-32F7D21070E6}" presName="sibTrans" presStyleCnt="0"/>
      <dgm:spPr/>
    </dgm:pt>
    <dgm:pt modelId="{4DC515FE-0C2E-4222-802D-2FED57B7614E}" type="pres">
      <dgm:prSet presAssocID="{F7DC85D0-7039-484F-8DAE-F45B34E7F704}" presName="textNode" presStyleLbl="node1" presStyleIdx="1" presStyleCnt="5" custScaleX="73980" custLinFactNeighborX="-57317" custLinFactNeighborY="-18504">
        <dgm:presLayoutVars>
          <dgm:bulletEnabled val="1"/>
        </dgm:presLayoutVars>
      </dgm:prSet>
      <dgm:spPr/>
    </dgm:pt>
    <dgm:pt modelId="{5425DB0C-8EA5-49D7-B787-53E2D3CC3840}" type="pres">
      <dgm:prSet presAssocID="{3AC2A818-4E96-48BD-A628-590BC49B794D}" presName="sibTrans" presStyleCnt="0"/>
      <dgm:spPr/>
    </dgm:pt>
    <dgm:pt modelId="{C0B5FBB3-081D-409A-BEC0-DF5E30910416}" type="pres">
      <dgm:prSet presAssocID="{25CD5714-8665-44EE-B7F1-CA922EAC1B17}" presName="textNode" presStyleLbl="node1" presStyleIdx="2" presStyleCnt="5" custScaleX="76008" custLinFactX="-1062" custLinFactNeighborX="-100000" custLinFactNeighborY="-18504">
        <dgm:presLayoutVars>
          <dgm:bulletEnabled val="1"/>
        </dgm:presLayoutVars>
      </dgm:prSet>
      <dgm:spPr/>
    </dgm:pt>
    <dgm:pt modelId="{3D2569DE-2156-45D9-8840-47B522350F11}" type="pres">
      <dgm:prSet presAssocID="{209E9CBB-27F2-4B81-B1DC-DABD975FE833}" presName="sibTrans" presStyleCnt="0"/>
      <dgm:spPr/>
    </dgm:pt>
    <dgm:pt modelId="{BC244180-A1DF-4251-9F2E-C02518681B53}" type="pres">
      <dgm:prSet presAssocID="{C77D5AEF-6E5A-400E-9D45-475D8BD24BAE}" presName="textNode" presStyleLbl="node1" presStyleIdx="3" presStyleCnt="5" custScaleX="72289" custLinFactX="-9451" custLinFactNeighborX="-100000" custLinFactNeighborY="-18504">
        <dgm:presLayoutVars>
          <dgm:bulletEnabled val="1"/>
        </dgm:presLayoutVars>
      </dgm:prSet>
      <dgm:spPr/>
    </dgm:pt>
    <dgm:pt modelId="{9838E477-9887-4503-ACDD-4C5194A5A85B}" type="pres">
      <dgm:prSet presAssocID="{FC1B2ED2-4F77-4682-9166-3271F98F7483}" presName="sibTrans" presStyleCnt="0"/>
      <dgm:spPr/>
    </dgm:pt>
    <dgm:pt modelId="{5092918F-BEE1-4328-992E-DFB9B03FC85B}" type="pres">
      <dgm:prSet presAssocID="{32FE63EF-55A3-43F9-9DC0-BA08524899B9}" presName="textNode" presStyleLbl="node1" presStyleIdx="4" presStyleCnt="5" custScaleX="71905" custLinFactX="-17064" custLinFactNeighborX="-100000" custLinFactNeighborY="-18504">
        <dgm:presLayoutVars>
          <dgm:bulletEnabled val="1"/>
        </dgm:presLayoutVars>
      </dgm:prSet>
      <dgm:spPr/>
    </dgm:pt>
  </dgm:ptLst>
  <dgm:cxnLst>
    <dgm:cxn modelId="{82045E1D-DF79-450F-B1FE-3C7F13764184}" srcId="{4D33547C-AE45-4E5E-B768-E68A139390F6}" destId="{32FE63EF-55A3-43F9-9DC0-BA08524899B9}" srcOrd="4" destOrd="0" parTransId="{1B6E0B21-DD4F-4C94-AAF0-9DB8CBDD8C59}" sibTransId="{D7D478D6-1164-4B15-B153-1E9DFEC2CEF8}"/>
    <dgm:cxn modelId="{5DD25467-2701-467E-91E3-3BB0E8A16D8C}" srcId="{4D33547C-AE45-4E5E-B768-E68A139390F6}" destId="{2AB57CBE-B3A1-4EB4-83EB-0E0BA01E0F17}" srcOrd="0" destOrd="0" parTransId="{53F8F382-7470-4B7C-9A60-BE1F2D73150E}" sibTransId="{9C69E7A8-BA02-4B2E-BAF4-32F7D21070E6}"/>
    <dgm:cxn modelId="{49C6B96D-BBF3-4DCC-A385-26CCD4CC6364}" type="presOf" srcId="{32FE63EF-55A3-43F9-9DC0-BA08524899B9}" destId="{5092918F-BEE1-4328-992E-DFB9B03FC85B}" srcOrd="0" destOrd="0" presId="urn:microsoft.com/office/officeart/2005/8/layout/hProcess9"/>
    <dgm:cxn modelId="{A0132152-B854-4AD9-ACC5-924A85675779}" srcId="{4D33547C-AE45-4E5E-B768-E68A139390F6}" destId="{F7DC85D0-7039-484F-8DAE-F45B34E7F704}" srcOrd="1" destOrd="0" parTransId="{27F4E52E-37FA-4DB3-B429-84019A371447}" sibTransId="{3AC2A818-4E96-48BD-A628-590BC49B794D}"/>
    <dgm:cxn modelId="{52E46A55-EEB4-4A9B-ABDE-38B2EA812DC7}" type="presOf" srcId="{2AB57CBE-B3A1-4EB4-83EB-0E0BA01E0F17}" destId="{70E6E42A-17F0-4A39-9C57-645EDF7462BB}" srcOrd="0" destOrd="0" presId="urn:microsoft.com/office/officeart/2005/8/layout/hProcess9"/>
    <dgm:cxn modelId="{94B694AC-8A64-4BF8-9462-44A9783281E4}" type="presOf" srcId="{F7DC85D0-7039-484F-8DAE-F45B34E7F704}" destId="{4DC515FE-0C2E-4222-802D-2FED57B7614E}" srcOrd="0" destOrd="0" presId="urn:microsoft.com/office/officeart/2005/8/layout/hProcess9"/>
    <dgm:cxn modelId="{0D6510B2-3BE0-4F43-B99D-5D74B5A9B0C9}" type="presOf" srcId="{25CD5714-8665-44EE-B7F1-CA922EAC1B17}" destId="{C0B5FBB3-081D-409A-BEC0-DF5E30910416}" srcOrd="0" destOrd="0" presId="urn:microsoft.com/office/officeart/2005/8/layout/hProcess9"/>
    <dgm:cxn modelId="{DD022FC8-ACF6-4750-9D30-F56D87206F5B}" srcId="{4D33547C-AE45-4E5E-B768-E68A139390F6}" destId="{25CD5714-8665-44EE-B7F1-CA922EAC1B17}" srcOrd="2" destOrd="0" parTransId="{21FCF964-3AF9-484A-9038-D63B5C6D603E}" sibTransId="{209E9CBB-27F2-4B81-B1DC-DABD975FE833}"/>
    <dgm:cxn modelId="{B01D0EDB-7F5C-4704-9CD1-15614D868976}" type="presOf" srcId="{C77D5AEF-6E5A-400E-9D45-475D8BD24BAE}" destId="{BC244180-A1DF-4251-9F2E-C02518681B53}" srcOrd="0" destOrd="0" presId="urn:microsoft.com/office/officeart/2005/8/layout/hProcess9"/>
    <dgm:cxn modelId="{7E3EC6EC-FD5B-4CAB-82D7-DBB06A311DD3}" type="presOf" srcId="{4D33547C-AE45-4E5E-B768-E68A139390F6}" destId="{5B040092-5837-4972-BFEC-B0D63FE0C281}" srcOrd="0" destOrd="0" presId="urn:microsoft.com/office/officeart/2005/8/layout/hProcess9"/>
    <dgm:cxn modelId="{E1A4CAEF-66C1-4D33-BD2A-E47691B589AB}" srcId="{4D33547C-AE45-4E5E-B768-E68A139390F6}" destId="{C77D5AEF-6E5A-400E-9D45-475D8BD24BAE}" srcOrd="3" destOrd="0" parTransId="{B9DB551D-D988-4F79-B6FB-58AEC41846DC}" sibTransId="{FC1B2ED2-4F77-4682-9166-3271F98F7483}"/>
    <dgm:cxn modelId="{846B7D30-C904-44A1-A81B-595B5457FFBA}" type="presParOf" srcId="{5B040092-5837-4972-BFEC-B0D63FE0C281}" destId="{2521B93B-4BA5-431A-A4E0-636B6F66A224}" srcOrd="0" destOrd="0" presId="urn:microsoft.com/office/officeart/2005/8/layout/hProcess9"/>
    <dgm:cxn modelId="{0B96444E-10E9-4C32-8180-5F22880C57B1}" type="presParOf" srcId="{5B040092-5837-4972-BFEC-B0D63FE0C281}" destId="{F12AF56F-95D4-4FAA-87F5-B081F1FF7AE6}" srcOrd="1" destOrd="0" presId="urn:microsoft.com/office/officeart/2005/8/layout/hProcess9"/>
    <dgm:cxn modelId="{3D87D530-A8C4-408C-953F-E9B10296A34E}" type="presParOf" srcId="{F12AF56F-95D4-4FAA-87F5-B081F1FF7AE6}" destId="{70E6E42A-17F0-4A39-9C57-645EDF7462BB}" srcOrd="0" destOrd="0" presId="urn:microsoft.com/office/officeart/2005/8/layout/hProcess9"/>
    <dgm:cxn modelId="{60691EE0-5645-4DAC-9F21-93C712D20444}" type="presParOf" srcId="{F12AF56F-95D4-4FAA-87F5-B081F1FF7AE6}" destId="{E36378F2-567E-4B6D-A5D6-364ABD2B4850}" srcOrd="1" destOrd="0" presId="urn:microsoft.com/office/officeart/2005/8/layout/hProcess9"/>
    <dgm:cxn modelId="{F8D0D8B7-B448-486B-BB87-4E2A9EA0DE3F}" type="presParOf" srcId="{F12AF56F-95D4-4FAA-87F5-B081F1FF7AE6}" destId="{4DC515FE-0C2E-4222-802D-2FED57B7614E}" srcOrd="2" destOrd="0" presId="urn:microsoft.com/office/officeart/2005/8/layout/hProcess9"/>
    <dgm:cxn modelId="{AC26145D-8399-4146-9A4E-138AF9AD37AF}" type="presParOf" srcId="{F12AF56F-95D4-4FAA-87F5-B081F1FF7AE6}" destId="{5425DB0C-8EA5-49D7-B787-53E2D3CC3840}" srcOrd="3" destOrd="0" presId="urn:microsoft.com/office/officeart/2005/8/layout/hProcess9"/>
    <dgm:cxn modelId="{C55B438E-9A83-4840-8AFD-D6A01C146E77}" type="presParOf" srcId="{F12AF56F-95D4-4FAA-87F5-B081F1FF7AE6}" destId="{C0B5FBB3-081D-409A-BEC0-DF5E30910416}" srcOrd="4" destOrd="0" presId="urn:microsoft.com/office/officeart/2005/8/layout/hProcess9"/>
    <dgm:cxn modelId="{00B7B85A-5B61-4801-856B-1BD552801666}" type="presParOf" srcId="{F12AF56F-95D4-4FAA-87F5-B081F1FF7AE6}" destId="{3D2569DE-2156-45D9-8840-47B522350F11}" srcOrd="5" destOrd="0" presId="urn:microsoft.com/office/officeart/2005/8/layout/hProcess9"/>
    <dgm:cxn modelId="{225F1442-D69C-4AB8-85FF-DD4016CFB46A}" type="presParOf" srcId="{F12AF56F-95D4-4FAA-87F5-B081F1FF7AE6}" destId="{BC244180-A1DF-4251-9F2E-C02518681B53}" srcOrd="6" destOrd="0" presId="urn:microsoft.com/office/officeart/2005/8/layout/hProcess9"/>
    <dgm:cxn modelId="{CD13F2BD-9967-4779-B017-A3121BCAA9FF}" type="presParOf" srcId="{F12AF56F-95D4-4FAA-87F5-B081F1FF7AE6}" destId="{9838E477-9887-4503-ACDD-4C5194A5A85B}" srcOrd="7" destOrd="0" presId="urn:microsoft.com/office/officeart/2005/8/layout/hProcess9"/>
    <dgm:cxn modelId="{8A40FB55-30F4-4F48-ACD8-EE55BBAD2CF4}" type="presParOf" srcId="{F12AF56F-95D4-4FAA-87F5-B081F1FF7AE6}" destId="{5092918F-BEE1-4328-992E-DFB9B03FC85B}"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D33547C-AE45-4E5E-B768-E68A139390F6}" type="doc">
      <dgm:prSet loTypeId="urn:microsoft.com/office/officeart/2005/8/layout/hProcess9" loCatId="process" qsTypeId="urn:microsoft.com/office/officeart/2005/8/quickstyle/simple1" qsCatId="simple" csTypeId="urn:microsoft.com/office/officeart/2005/8/colors/accent1_2" csCatId="accent1" phldr="1"/>
      <dgm:spPr/>
    </dgm:pt>
    <dgm:pt modelId="{2AB57CBE-B3A1-4EB4-83EB-0E0BA01E0F17}">
      <dgm:prSet phldrT="[Text]" custT="1"/>
      <dgm:spPr>
        <a:solidFill>
          <a:schemeClr val="accent5">
            <a:lumMod val="20000"/>
            <a:lumOff val="80000"/>
          </a:schemeClr>
        </a:solidFill>
        <a:ln>
          <a:solidFill>
            <a:schemeClr val="tx1"/>
          </a:solidFill>
        </a:ln>
      </dgm:spPr>
      <dgm:t>
        <a:bodyPr/>
        <a:lstStyle/>
        <a:p>
          <a:r>
            <a:rPr lang="en-GB" sz="2400" b="1" dirty="0">
              <a:solidFill>
                <a:schemeClr val="tx1"/>
              </a:solidFill>
            </a:rPr>
            <a:t>1</a:t>
          </a:r>
          <a:endParaRPr lang="en-US" sz="2400" b="1" dirty="0">
            <a:solidFill>
              <a:schemeClr val="tx1"/>
            </a:solidFill>
          </a:endParaRPr>
        </a:p>
      </dgm:t>
    </dgm:pt>
    <dgm:pt modelId="{53F8F382-7470-4B7C-9A60-BE1F2D73150E}" type="parTrans" cxnId="{5DD25467-2701-467E-91E3-3BB0E8A16D8C}">
      <dgm:prSet/>
      <dgm:spPr/>
      <dgm:t>
        <a:bodyPr/>
        <a:lstStyle/>
        <a:p>
          <a:endParaRPr lang="en-US" sz="2400" b="1">
            <a:solidFill>
              <a:schemeClr val="tx1"/>
            </a:solidFill>
          </a:endParaRPr>
        </a:p>
      </dgm:t>
    </dgm:pt>
    <dgm:pt modelId="{9C69E7A8-BA02-4B2E-BAF4-32F7D21070E6}" type="sibTrans" cxnId="{5DD25467-2701-467E-91E3-3BB0E8A16D8C}">
      <dgm:prSet/>
      <dgm:spPr/>
      <dgm:t>
        <a:bodyPr/>
        <a:lstStyle/>
        <a:p>
          <a:endParaRPr lang="en-US" sz="2400" b="1">
            <a:solidFill>
              <a:schemeClr val="tx1"/>
            </a:solidFill>
          </a:endParaRPr>
        </a:p>
      </dgm:t>
    </dgm:pt>
    <dgm:pt modelId="{F7DC85D0-7039-484F-8DAE-F45B34E7F704}">
      <dgm:prSet phldrT="[Text]" custT="1"/>
      <dgm:spPr>
        <a:noFill/>
        <a:ln>
          <a:solidFill>
            <a:schemeClr val="tx1"/>
          </a:solidFill>
        </a:ln>
      </dgm:spPr>
      <dgm:t>
        <a:bodyPr/>
        <a:lstStyle/>
        <a:p>
          <a:endParaRPr lang="en-US" sz="2400" b="1" dirty="0">
            <a:solidFill>
              <a:schemeClr val="tx1"/>
            </a:solidFill>
          </a:endParaRPr>
        </a:p>
      </dgm:t>
    </dgm:pt>
    <dgm:pt modelId="{27F4E52E-37FA-4DB3-B429-84019A371447}" type="parTrans" cxnId="{A0132152-B854-4AD9-ACC5-924A85675779}">
      <dgm:prSet/>
      <dgm:spPr/>
      <dgm:t>
        <a:bodyPr/>
        <a:lstStyle/>
        <a:p>
          <a:endParaRPr lang="en-US" sz="2400" b="1">
            <a:solidFill>
              <a:schemeClr val="tx1"/>
            </a:solidFill>
          </a:endParaRPr>
        </a:p>
      </dgm:t>
    </dgm:pt>
    <dgm:pt modelId="{3AC2A818-4E96-48BD-A628-590BC49B794D}" type="sibTrans" cxnId="{A0132152-B854-4AD9-ACC5-924A85675779}">
      <dgm:prSet/>
      <dgm:spPr/>
      <dgm:t>
        <a:bodyPr/>
        <a:lstStyle/>
        <a:p>
          <a:endParaRPr lang="en-US" sz="2400" b="1">
            <a:solidFill>
              <a:schemeClr val="tx1"/>
            </a:solidFill>
          </a:endParaRPr>
        </a:p>
      </dgm:t>
    </dgm:pt>
    <dgm:pt modelId="{25CD5714-8665-44EE-B7F1-CA922EAC1B17}">
      <dgm:prSet phldrT="[Text]" custT="1"/>
      <dgm:spPr>
        <a:noFill/>
        <a:ln>
          <a:solidFill>
            <a:schemeClr val="tx1"/>
          </a:solidFill>
        </a:ln>
      </dgm:spPr>
      <dgm:t>
        <a:bodyPr/>
        <a:lstStyle/>
        <a:p>
          <a:endParaRPr lang="en-US" sz="2400" b="1" dirty="0">
            <a:solidFill>
              <a:schemeClr val="tx1"/>
            </a:solidFill>
          </a:endParaRPr>
        </a:p>
      </dgm:t>
    </dgm:pt>
    <dgm:pt modelId="{21FCF964-3AF9-484A-9038-D63B5C6D603E}" type="parTrans" cxnId="{DD022FC8-ACF6-4750-9D30-F56D87206F5B}">
      <dgm:prSet/>
      <dgm:spPr/>
      <dgm:t>
        <a:bodyPr/>
        <a:lstStyle/>
        <a:p>
          <a:endParaRPr lang="en-US" sz="2400" b="1">
            <a:solidFill>
              <a:schemeClr val="tx1"/>
            </a:solidFill>
          </a:endParaRPr>
        </a:p>
      </dgm:t>
    </dgm:pt>
    <dgm:pt modelId="{209E9CBB-27F2-4B81-B1DC-DABD975FE833}" type="sibTrans" cxnId="{DD022FC8-ACF6-4750-9D30-F56D87206F5B}">
      <dgm:prSet/>
      <dgm:spPr/>
      <dgm:t>
        <a:bodyPr/>
        <a:lstStyle/>
        <a:p>
          <a:endParaRPr lang="en-US" sz="2400" b="1">
            <a:solidFill>
              <a:schemeClr val="tx1"/>
            </a:solidFill>
          </a:endParaRPr>
        </a:p>
      </dgm:t>
    </dgm:pt>
    <dgm:pt modelId="{C77D5AEF-6E5A-400E-9D45-475D8BD24BAE}">
      <dgm:prSet phldrT="[Text]" custT="1"/>
      <dgm:spPr>
        <a:noFill/>
        <a:ln>
          <a:solidFill>
            <a:schemeClr val="tx1"/>
          </a:solidFill>
        </a:ln>
      </dgm:spPr>
      <dgm:t>
        <a:bodyPr/>
        <a:lstStyle/>
        <a:p>
          <a:endParaRPr lang="en-US" sz="2400" b="1" dirty="0">
            <a:solidFill>
              <a:schemeClr val="tx1"/>
            </a:solidFill>
          </a:endParaRPr>
        </a:p>
      </dgm:t>
    </dgm:pt>
    <dgm:pt modelId="{B9DB551D-D988-4F79-B6FB-58AEC41846DC}" type="parTrans" cxnId="{E1A4CAEF-66C1-4D33-BD2A-E47691B589AB}">
      <dgm:prSet/>
      <dgm:spPr/>
      <dgm:t>
        <a:bodyPr/>
        <a:lstStyle/>
        <a:p>
          <a:endParaRPr lang="en-US" sz="2400" b="1">
            <a:solidFill>
              <a:schemeClr val="tx1"/>
            </a:solidFill>
          </a:endParaRPr>
        </a:p>
      </dgm:t>
    </dgm:pt>
    <dgm:pt modelId="{FC1B2ED2-4F77-4682-9166-3271F98F7483}" type="sibTrans" cxnId="{E1A4CAEF-66C1-4D33-BD2A-E47691B589AB}">
      <dgm:prSet/>
      <dgm:spPr/>
      <dgm:t>
        <a:bodyPr/>
        <a:lstStyle/>
        <a:p>
          <a:endParaRPr lang="en-US" sz="2400" b="1">
            <a:solidFill>
              <a:schemeClr val="tx1"/>
            </a:solidFill>
          </a:endParaRPr>
        </a:p>
      </dgm:t>
    </dgm:pt>
    <dgm:pt modelId="{32FE63EF-55A3-43F9-9DC0-BA08524899B9}">
      <dgm:prSet phldrT="[Text]" custT="1"/>
      <dgm:spPr>
        <a:noFill/>
        <a:ln>
          <a:solidFill>
            <a:schemeClr val="tx1"/>
          </a:solidFill>
        </a:ln>
      </dgm:spPr>
      <dgm:t>
        <a:bodyPr/>
        <a:lstStyle/>
        <a:p>
          <a:endParaRPr lang="en-US" sz="2400" b="1" dirty="0">
            <a:solidFill>
              <a:schemeClr val="bg1">
                <a:lumMod val="85000"/>
              </a:schemeClr>
            </a:solidFill>
          </a:endParaRPr>
        </a:p>
      </dgm:t>
    </dgm:pt>
    <dgm:pt modelId="{1B6E0B21-DD4F-4C94-AAF0-9DB8CBDD8C59}" type="parTrans" cxnId="{82045E1D-DF79-450F-B1FE-3C7F13764184}">
      <dgm:prSet/>
      <dgm:spPr/>
      <dgm:t>
        <a:bodyPr/>
        <a:lstStyle/>
        <a:p>
          <a:endParaRPr lang="en-US" sz="2400" b="1">
            <a:solidFill>
              <a:schemeClr val="tx1"/>
            </a:solidFill>
          </a:endParaRPr>
        </a:p>
      </dgm:t>
    </dgm:pt>
    <dgm:pt modelId="{D7D478D6-1164-4B15-B153-1E9DFEC2CEF8}" type="sibTrans" cxnId="{82045E1D-DF79-450F-B1FE-3C7F13764184}">
      <dgm:prSet/>
      <dgm:spPr/>
      <dgm:t>
        <a:bodyPr/>
        <a:lstStyle/>
        <a:p>
          <a:endParaRPr lang="en-US" sz="2400" b="1">
            <a:solidFill>
              <a:schemeClr val="tx1"/>
            </a:solidFill>
          </a:endParaRPr>
        </a:p>
      </dgm:t>
    </dgm:pt>
    <dgm:pt modelId="{5B040092-5837-4972-BFEC-B0D63FE0C281}" type="pres">
      <dgm:prSet presAssocID="{4D33547C-AE45-4E5E-B768-E68A139390F6}" presName="CompostProcess" presStyleCnt="0">
        <dgm:presLayoutVars>
          <dgm:dir/>
          <dgm:resizeHandles val="exact"/>
        </dgm:presLayoutVars>
      </dgm:prSet>
      <dgm:spPr/>
    </dgm:pt>
    <dgm:pt modelId="{2521B93B-4BA5-431A-A4E0-636B6F66A224}" type="pres">
      <dgm:prSet presAssocID="{4D33547C-AE45-4E5E-B768-E68A139390F6}" presName="arrow" presStyleLbl="bgShp" presStyleIdx="0" presStyleCnt="1" custScaleX="117647" custScaleY="87831"/>
      <dgm:spPr/>
    </dgm:pt>
    <dgm:pt modelId="{F12AF56F-95D4-4FAA-87F5-B081F1FF7AE6}" type="pres">
      <dgm:prSet presAssocID="{4D33547C-AE45-4E5E-B768-E68A139390F6}" presName="linearProcess" presStyleCnt="0"/>
      <dgm:spPr/>
    </dgm:pt>
    <dgm:pt modelId="{70E6E42A-17F0-4A39-9C57-645EDF7462BB}" type="pres">
      <dgm:prSet presAssocID="{2AB57CBE-B3A1-4EB4-83EB-0E0BA01E0F17}" presName="textNode" presStyleLbl="node1" presStyleIdx="0" presStyleCnt="5" custScaleX="72704" custLinFactX="-453" custLinFactNeighborX="-100000" custLinFactNeighborY="-18504">
        <dgm:presLayoutVars>
          <dgm:bulletEnabled val="1"/>
        </dgm:presLayoutVars>
      </dgm:prSet>
      <dgm:spPr/>
    </dgm:pt>
    <dgm:pt modelId="{E36378F2-567E-4B6D-A5D6-364ABD2B4850}" type="pres">
      <dgm:prSet presAssocID="{9C69E7A8-BA02-4B2E-BAF4-32F7D21070E6}" presName="sibTrans" presStyleCnt="0"/>
      <dgm:spPr/>
    </dgm:pt>
    <dgm:pt modelId="{4DC515FE-0C2E-4222-802D-2FED57B7614E}" type="pres">
      <dgm:prSet presAssocID="{F7DC85D0-7039-484F-8DAE-F45B34E7F704}" presName="textNode" presStyleLbl="node1" presStyleIdx="1" presStyleCnt="5" custScaleX="73980" custLinFactNeighborX="-57317" custLinFactNeighborY="-18504">
        <dgm:presLayoutVars>
          <dgm:bulletEnabled val="1"/>
        </dgm:presLayoutVars>
      </dgm:prSet>
      <dgm:spPr/>
    </dgm:pt>
    <dgm:pt modelId="{5425DB0C-8EA5-49D7-B787-53E2D3CC3840}" type="pres">
      <dgm:prSet presAssocID="{3AC2A818-4E96-48BD-A628-590BC49B794D}" presName="sibTrans" presStyleCnt="0"/>
      <dgm:spPr/>
    </dgm:pt>
    <dgm:pt modelId="{C0B5FBB3-081D-409A-BEC0-DF5E30910416}" type="pres">
      <dgm:prSet presAssocID="{25CD5714-8665-44EE-B7F1-CA922EAC1B17}" presName="textNode" presStyleLbl="node1" presStyleIdx="2" presStyleCnt="5" custScaleX="76008" custLinFactX="-1062" custLinFactNeighborX="-100000" custLinFactNeighborY="-18504">
        <dgm:presLayoutVars>
          <dgm:bulletEnabled val="1"/>
        </dgm:presLayoutVars>
      </dgm:prSet>
      <dgm:spPr/>
    </dgm:pt>
    <dgm:pt modelId="{3D2569DE-2156-45D9-8840-47B522350F11}" type="pres">
      <dgm:prSet presAssocID="{209E9CBB-27F2-4B81-B1DC-DABD975FE833}" presName="sibTrans" presStyleCnt="0"/>
      <dgm:spPr/>
    </dgm:pt>
    <dgm:pt modelId="{BC244180-A1DF-4251-9F2E-C02518681B53}" type="pres">
      <dgm:prSet presAssocID="{C77D5AEF-6E5A-400E-9D45-475D8BD24BAE}" presName="textNode" presStyleLbl="node1" presStyleIdx="3" presStyleCnt="5" custScaleX="72289" custLinFactX="-9451" custLinFactNeighborX="-100000" custLinFactNeighborY="-18504">
        <dgm:presLayoutVars>
          <dgm:bulletEnabled val="1"/>
        </dgm:presLayoutVars>
      </dgm:prSet>
      <dgm:spPr/>
    </dgm:pt>
    <dgm:pt modelId="{9838E477-9887-4503-ACDD-4C5194A5A85B}" type="pres">
      <dgm:prSet presAssocID="{FC1B2ED2-4F77-4682-9166-3271F98F7483}" presName="sibTrans" presStyleCnt="0"/>
      <dgm:spPr/>
    </dgm:pt>
    <dgm:pt modelId="{5092918F-BEE1-4328-992E-DFB9B03FC85B}" type="pres">
      <dgm:prSet presAssocID="{32FE63EF-55A3-43F9-9DC0-BA08524899B9}" presName="textNode" presStyleLbl="node1" presStyleIdx="4" presStyleCnt="5" custScaleX="71905" custLinFactX="-17064" custLinFactNeighborX="-100000" custLinFactNeighborY="-18504">
        <dgm:presLayoutVars>
          <dgm:bulletEnabled val="1"/>
        </dgm:presLayoutVars>
      </dgm:prSet>
      <dgm:spPr/>
    </dgm:pt>
  </dgm:ptLst>
  <dgm:cxnLst>
    <dgm:cxn modelId="{863BD300-AC63-48C2-9B93-0E89AE61F3E3}" type="presOf" srcId="{32FE63EF-55A3-43F9-9DC0-BA08524899B9}" destId="{5092918F-BEE1-4328-992E-DFB9B03FC85B}" srcOrd="0" destOrd="0" presId="urn:microsoft.com/office/officeart/2005/8/layout/hProcess9"/>
    <dgm:cxn modelId="{82045E1D-DF79-450F-B1FE-3C7F13764184}" srcId="{4D33547C-AE45-4E5E-B768-E68A139390F6}" destId="{32FE63EF-55A3-43F9-9DC0-BA08524899B9}" srcOrd="4" destOrd="0" parTransId="{1B6E0B21-DD4F-4C94-AAF0-9DB8CBDD8C59}" sibTransId="{D7D478D6-1164-4B15-B153-1E9DFEC2CEF8}"/>
    <dgm:cxn modelId="{5DD25467-2701-467E-91E3-3BB0E8A16D8C}" srcId="{4D33547C-AE45-4E5E-B768-E68A139390F6}" destId="{2AB57CBE-B3A1-4EB4-83EB-0E0BA01E0F17}" srcOrd="0" destOrd="0" parTransId="{53F8F382-7470-4B7C-9A60-BE1F2D73150E}" sibTransId="{9C69E7A8-BA02-4B2E-BAF4-32F7D21070E6}"/>
    <dgm:cxn modelId="{A0132152-B854-4AD9-ACC5-924A85675779}" srcId="{4D33547C-AE45-4E5E-B768-E68A139390F6}" destId="{F7DC85D0-7039-484F-8DAE-F45B34E7F704}" srcOrd="1" destOrd="0" parTransId="{27F4E52E-37FA-4DB3-B429-84019A371447}" sibTransId="{3AC2A818-4E96-48BD-A628-590BC49B794D}"/>
    <dgm:cxn modelId="{CBF98095-C2E2-405C-8300-5575D7B65858}" type="presOf" srcId="{4D33547C-AE45-4E5E-B768-E68A139390F6}" destId="{5B040092-5837-4972-BFEC-B0D63FE0C281}" srcOrd="0" destOrd="0" presId="urn:microsoft.com/office/officeart/2005/8/layout/hProcess9"/>
    <dgm:cxn modelId="{CD1824A2-F51E-44C0-9588-012915FCD7DD}" type="presOf" srcId="{F7DC85D0-7039-484F-8DAE-F45B34E7F704}" destId="{4DC515FE-0C2E-4222-802D-2FED57B7614E}" srcOrd="0" destOrd="0" presId="urn:microsoft.com/office/officeart/2005/8/layout/hProcess9"/>
    <dgm:cxn modelId="{DD022FC8-ACF6-4750-9D30-F56D87206F5B}" srcId="{4D33547C-AE45-4E5E-B768-E68A139390F6}" destId="{25CD5714-8665-44EE-B7F1-CA922EAC1B17}" srcOrd="2" destOrd="0" parTransId="{21FCF964-3AF9-484A-9038-D63B5C6D603E}" sibTransId="{209E9CBB-27F2-4B81-B1DC-DABD975FE833}"/>
    <dgm:cxn modelId="{537F15D4-1906-4C5D-80DD-24524641BE48}" type="presOf" srcId="{2AB57CBE-B3A1-4EB4-83EB-0E0BA01E0F17}" destId="{70E6E42A-17F0-4A39-9C57-645EDF7462BB}" srcOrd="0" destOrd="0" presId="urn:microsoft.com/office/officeart/2005/8/layout/hProcess9"/>
    <dgm:cxn modelId="{B370E3D4-EA76-45CA-95E2-11DE2B831EFD}" type="presOf" srcId="{25CD5714-8665-44EE-B7F1-CA922EAC1B17}" destId="{C0B5FBB3-081D-409A-BEC0-DF5E30910416}" srcOrd="0" destOrd="0" presId="urn:microsoft.com/office/officeart/2005/8/layout/hProcess9"/>
    <dgm:cxn modelId="{E1A4CAEF-66C1-4D33-BD2A-E47691B589AB}" srcId="{4D33547C-AE45-4E5E-B768-E68A139390F6}" destId="{C77D5AEF-6E5A-400E-9D45-475D8BD24BAE}" srcOrd="3" destOrd="0" parTransId="{B9DB551D-D988-4F79-B6FB-58AEC41846DC}" sibTransId="{FC1B2ED2-4F77-4682-9166-3271F98F7483}"/>
    <dgm:cxn modelId="{F60286FA-5213-4F98-8A47-7B937B5CAA73}" type="presOf" srcId="{C77D5AEF-6E5A-400E-9D45-475D8BD24BAE}" destId="{BC244180-A1DF-4251-9F2E-C02518681B53}" srcOrd="0" destOrd="0" presId="urn:microsoft.com/office/officeart/2005/8/layout/hProcess9"/>
    <dgm:cxn modelId="{3E150388-5075-48FA-98DC-58352FE0B636}" type="presParOf" srcId="{5B040092-5837-4972-BFEC-B0D63FE0C281}" destId="{2521B93B-4BA5-431A-A4E0-636B6F66A224}" srcOrd="0" destOrd="0" presId="urn:microsoft.com/office/officeart/2005/8/layout/hProcess9"/>
    <dgm:cxn modelId="{488ED9DB-B4F7-4C75-9E3A-51A7C0E078D4}" type="presParOf" srcId="{5B040092-5837-4972-BFEC-B0D63FE0C281}" destId="{F12AF56F-95D4-4FAA-87F5-B081F1FF7AE6}" srcOrd="1" destOrd="0" presId="urn:microsoft.com/office/officeart/2005/8/layout/hProcess9"/>
    <dgm:cxn modelId="{5AFCA5B1-F5C7-411D-8CA5-AA100AB7FBB9}" type="presParOf" srcId="{F12AF56F-95D4-4FAA-87F5-B081F1FF7AE6}" destId="{70E6E42A-17F0-4A39-9C57-645EDF7462BB}" srcOrd="0" destOrd="0" presId="urn:microsoft.com/office/officeart/2005/8/layout/hProcess9"/>
    <dgm:cxn modelId="{C8EAAC61-BA17-41A9-ADDD-3500A4317322}" type="presParOf" srcId="{F12AF56F-95D4-4FAA-87F5-B081F1FF7AE6}" destId="{E36378F2-567E-4B6D-A5D6-364ABD2B4850}" srcOrd="1" destOrd="0" presId="urn:microsoft.com/office/officeart/2005/8/layout/hProcess9"/>
    <dgm:cxn modelId="{C39CC4F7-37E1-43B3-AF9F-8BF520999037}" type="presParOf" srcId="{F12AF56F-95D4-4FAA-87F5-B081F1FF7AE6}" destId="{4DC515FE-0C2E-4222-802D-2FED57B7614E}" srcOrd="2" destOrd="0" presId="urn:microsoft.com/office/officeart/2005/8/layout/hProcess9"/>
    <dgm:cxn modelId="{187446FE-B405-4203-AD30-723C6E332155}" type="presParOf" srcId="{F12AF56F-95D4-4FAA-87F5-B081F1FF7AE6}" destId="{5425DB0C-8EA5-49D7-B787-53E2D3CC3840}" srcOrd="3" destOrd="0" presId="urn:microsoft.com/office/officeart/2005/8/layout/hProcess9"/>
    <dgm:cxn modelId="{80E077C0-3206-40A6-A6F5-E6B93B8808DB}" type="presParOf" srcId="{F12AF56F-95D4-4FAA-87F5-B081F1FF7AE6}" destId="{C0B5FBB3-081D-409A-BEC0-DF5E30910416}" srcOrd="4" destOrd="0" presId="urn:microsoft.com/office/officeart/2005/8/layout/hProcess9"/>
    <dgm:cxn modelId="{B8B062BC-5497-4134-81FB-594241C51E8E}" type="presParOf" srcId="{F12AF56F-95D4-4FAA-87F5-B081F1FF7AE6}" destId="{3D2569DE-2156-45D9-8840-47B522350F11}" srcOrd="5" destOrd="0" presId="urn:microsoft.com/office/officeart/2005/8/layout/hProcess9"/>
    <dgm:cxn modelId="{BA2D2509-B83B-442B-8B59-3BDEADFF6A15}" type="presParOf" srcId="{F12AF56F-95D4-4FAA-87F5-B081F1FF7AE6}" destId="{BC244180-A1DF-4251-9F2E-C02518681B53}" srcOrd="6" destOrd="0" presId="urn:microsoft.com/office/officeart/2005/8/layout/hProcess9"/>
    <dgm:cxn modelId="{A00F444F-1290-4EA6-B78A-76453BA17AAF}" type="presParOf" srcId="{F12AF56F-95D4-4FAA-87F5-B081F1FF7AE6}" destId="{9838E477-9887-4503-ACDD-4C5194A5A85B}" srcOrd="7" destOrd="0" presId="urn:microsoft.com/office/officeart/2005/8/layout/hProcess9"/>
    <dgm:cxn modelId="{16F4F7FD-4AC5-4849-996F-7671EBF3D1C0}" type="presParOf" srcId="{F12AF56F-95D4-4FAA-87F5-B081F1FF7AE6}" destId="{5092918F-BEE1-4328-992E-DFB9B03FC85B}"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D33547C-AE45-4E5E-B768-E68A139390F6}" type="doc">
      <dgm:prSet loTypeId="urn:microsoft.com/office/officeart/2005/8/layout/hProcess9" loCatId="process" qsTypeId="urn:microsoft.com/office/officeart/2005/8/quickstyle/simple1" qsCatId="simple" csTypeId="urn:microsoft.com/office/officeart/2005/8/colors/accent1_2" csCatId="accent1" phldr="1"/>
      <dgm:spPr/>
    </dgm:pt>
    <dgm:pt modelId="{2AB57CBE-B3A1-4EB4-83EB-0E0BA01E0F17}">
      <dgm:prSet phldrT="[Text]" custT="1"/>
      <dgm:spPr>
        <a:solidFill>
          <a:schemeClr val="accent5">
            <a:lumMod val="20000"/>
            <a:lumOff val="80000"/>
          </a:schemeClr>
        </a:solidFill>
        <a:ln>
          <a:solidFill>
            <a:schemeClr val="tx1"/>
          </a:solidFill>
        </a:ln>
      </dgm:spPr>
      <dgm:t>
        <a:bodyPr/>
        <a:lstStyle/>
        <a:p>
          <a:r>
            <a:rPr lang="en-GB" sz="2400" b="1" dirty="0">
              <a:solidFill>
                <a:schemeClr val="tx1"/>
              </a:solidFill>
            </a:rPr>
            <a:t>1</a:t>
          </a:r>
          <a:endParaRPr lang="en-US" sz="2400" b="1" dirty="0">
            <a:solidFill>
              <a:schemeClr val="tx1"/>
            </a:solidFill>
          </a:endParaRPr>
        </a:p>
      </dgm:t>
    </dgm:pt>
    <dgm:pt modelId="{53F8F382-7470-4B7C-9A60-BE1F2D73150E}" type="parTrans" cxnId="{5DD25467-2701-467E-91E3-3BB0E8A16D8C}">
      <dgm:prSet/>
      <dgm:spPr/>
      <dgm:t>
        <a:bodyPr/>
        <a:lstStyle/>
        <a:p>
          <a:endParaRPr lang="en-US" sz="2400" b="1">
            <a:solidFill>
              <a:schemeClr val="tx1"/>
            </a:solidFill>
          </a:endParaRPr>
        </a:p>
      </dgm:t>
    </dgm:pt>
    <dgm:pt modelId="{9C69E7A8-BA02-4B2E-BAF4-32F7D21070E6}" type="sibTrans" cxnId="{5DD25467-2701-467E-91E3-3BB0E8A16D8C}">
      <dgm:prSet/>
      <dgm:spPr/>
      <dgm:t>
        <a:bodyPr/>
        <a:lstStyle/>
        <a:p>
          <a:endParaRPr lang="en-US" sz="2400" b="1">
            <a:solidFill>
              <a:schemeClr val="tx1"/>
            </a:solidFill>
          </a:endParaRPr>
        </a:p>
      </dgm:t>
    </dgm:pt>
    <dgm:pt modelId="{F7DC85D0-7039-484F-8DAE-F45B34E7F704}">
      <dgm:prSet phldrT="[Text]" custT="1"/>
      <dgm:spPr>
        <a:solidFill>
          <a:schemeClr val="accent5">
            <a:lumMod val="40000"/>
            <a:lumOff val="60000"/>
          </a:schemeClr>
        </a:solidFill>
        <a:ln>
          <a:solidFill>
            <a:schemeClr val="tx1"/>
          </a:solidFill>
        </a:ln>
      </dgm:spPr>
      <dgm:t>
        <a:bodyPr/>
        <a:lstStyle/>
        <a:p>
          <a:r>
            <a:rPr lang="en-GB" sz="2400" b="1" dirty="0">
              <a:solidFill>
                <a:schemeClr val="tx1"/>
              </a:solidFill>
            </a:rPr>
            <a:t>2</a:t>
          </a:r>
          <a:endParaRPr lang="en-US" sz="2400" b="1" dirty="0">
            <a:solidFill>
              <a:schemeClr val="tx1"/>
            </a:solidFill>
          </a:endParaRPr>
        </a:p>
      </dgm:t>
    </dgm:pt>
    <dgm:pt modelId="{27F4E52E-37FA-4DB3-B429-84019A371447}" type="parTrans" cxnId="{A0132152-B854-4AD9-ACC5-924A85675779}">
      <dgm:prSet/>
      <dgm:spPr/>
      <dgm:t>
        <a:bodyPr/>
        <a:lstStyle/>
        <a:p>
          <a:endParaRPr lang="en-US" sz="2400" b="1">
            <a:solidFill>
              <a:schemeClr val="tx1"/>
            </a:solidFill>
          </a:endParaRPr>
        </a:p>
      </dgm:t>
    </dgm:pt>
    <dgm:pt modelId="{3AC2A818-4E96-48BD-A628-590BC49B794D}" type="sibTrans" cxnId="{A0132152-B854-4AD9-ACC5-924A85675779}">
      <dgm:prSet/>
      <dgm:spPr/>
      <dgm:t>
        <a:bodyPr/>
        <a:lstStyle/>
        <a:p>
          <a:endParaRPr lang="en-US" sz="2400" b="1">
            <a:solidFill>
              <a:schemeClr val="tx1"/>
            </a:solidFill>
          </a:endParaRPr>
        </a:p>
      </dgm:t>
    </dgm:pt>
    <dgm:pt modelId="{25CD5714-8665-44EE-B7F1-CA922EAC1B17}">
      <dgm:prSet phldrT="[Text]" custT="1"/>
      <dgm:spPr>
        <a:noFill/>
        <a:ln>
          <a:solidFill>
            <a:schemeClr val="tx1"/>
          </a:solidFill>
        </a:ln>
      </dgm:spPr>
      <dgm:t>
        <a:bodyPr/>
        <a:lstStyle/>
        <a:p>
          <a:endParaRPr lang="en-US" sz="2400" b="1" dirty="0">
            <a:solidFill>
              <a:schemeClr val="tx1"/>
            </a:solidFill>
          </a:endParaRPr>
        </a:p>
      </dgm:t>
    </dgm:pt>
    <dgm:pt modelId="{21FCF964-3AF9-484A-9038-D63B5C6D603E}" type="parTrans" cxnId="{DD022FC8-ACF6-4750-9D30-F56D87206F5B}">
      <dgm:prSet/>
      <dgm:spPr/>
      <dgm:t>
        <a:bodyPr/>
        <a:lstStyle/>
        <a:p>
          <a:endParaRPr lang="en-US" sz="2400" b="1">
            <a:solidFill>
              <a:schemeClr val="tx1"/>
            </a:solidFill>
          </a:endParaRPr>
        </a:p>
      </dgm:t>
    </dgm:pt>
    <dgm:pt modelId="{209E9CBB-27F2-4B81-B1DC-DABD975FE833}" type="sibTrans" cxnId="{DD022FC8-ACF6-4750-9D30-F56D87206F5B}">
      <dgm:prSet/>
      <dgm:spPr/>
      <dgm:t>
        <a:bodyPr/>
        <a:lstStyle/>
        <a:p>
          <a:endParaRPr lang="en-US" sz="2400" b="1">
            <a:solidFill>
              <a:schemeClr val="tx1"/>
            </a:solidFill>
          </a:endParaRPr>
        </a:p>
      </dgm:t>
    </dgm:pt>
    <dgm:pt modelId="{C77D5AEF-6E5A-400E-9D45-475D8BD24BAE}">
      <dgm:prSet phldrT="[Text]" custT="1"/>
      <dgm:spPr>
        <a:noFill/>
        <a:ln>
          <a:solidFill>
            <a:schemeClr val="tx1"/>
          </a:solidFill>
        </a:ln>
      </dgm:spPr>
      <dgm:t>
        <a:bodyPr/>
        <a:lstStyle/>
        <a:p>
          <a:endParaRPr lang="en-US" sz="2400" b="1" dirty="0">
            <a:solidFill>
              <a:schemeClr val="tx1"/>
            </a:solidFill>
          </a:endParaRPr>
        </a:p>
      </dgm:t>
    </dgm:pt>
    <dgm:pt modelId="{B9DB551D-D988-4F79-B6FB-58AEC41846DC}" type="parTrans" cxnId="{E1A4CAEF-66C1-4D33-BD2A-E47691B589AB}">
      <dgm:prSet/>
      <dgm:spPr/>
      <dgm:t>
        <a:bodyPr/>
        <a:lstStyle/>
        <a:p>
          <a:endParaRPr lang="en-US" sz="2400" b="1">
            <a:solidFill>
              <a:schemeClr val="tx1"/>
            </a:solidFill>
          </a:endParaRPr>
        </a:p>
      </dgm:t>
    </dgm:pt>
    <dgm:pt modelId="{FC1B2ED2-4F77-4682-9166-3271F98F7483}" type="sibTrans" cxnId="{E1A4CAEF-66C1-4D33-BD2A-E47691B589AB}">
      <dgm:prSet/>
      <dgm:spPr/>
      <dgm:t>
        <a:bodyPr/>
        <a:lstStyle/>
        <a:p>
          <a:endParaRPr lang="en-US" sz="2400" b="1">
            <a:solidFill>
              <a:schemeClr val="tx1"/>
            </a:solidFill>
          </a:endParaRPr>
        </a:p>
      </dgm:t>
    </dgm:pt>
    <dgm:pt modelId="{32FE63EF-55A3-43F9-9DC0-BA08524899B9}">
      <dgm:prSet phldrT="[Text]" custT="1"/>
      <dgm:spPr>
        <a:noFill/>
        <a:ln>
          <a:solidFill>
            <a:schemeClr val="tx1"/>
          </a:solidFill>
        </a:ln>
      </dgm:spPr>
      <dgm:t>
        <a:bodyPr/>
        <a:lstStyle/>
        <a:p>
          <a:endParaRPr lang="en-US" sz="2400" b="1" dirty="0">
            <a:solidFill>
              <a:schemeClr val="bg1">
                <a:lumMod val="85000"/>
              </a:schemeClr>
            </a:solidFill>
          </a:endParaRPr>
        </a:p>
      </dgm:t>
    </dgm:pt>
    <dgm:pt modelId="{1B6E0B21-DD4F-4C94-AAF0-9DB8CBDD8C59}" type="parTrans" cxnId="{82045E1D-DF79-450F-B1FE-3C7F13764184}">
      <dgm:prSet/>
      <dgm:spPr/>
      <dgm:t>
        <a:bodyPr/>
        <a:lstStyle/>
        <a:p>
          <a:endParaRPr lang="en-US" sz="2400" b="1">
            <a:solidFill>
              <a:schemeClr val="tx1"/>
            </a:solidFill>
          </a:endParaRPr>
        </a:p>
      </dgm:t>
    </dgm:pt>
    <dgm:pt modelId="{D7D478D6-1164-4B15-B153-1E9DFEC2CEF8}" type="sibTrans" cxnId="{82045E1D-DF79-450F-B1FE-3C7F13764184}">
      <dgm:prSet/>
      <dgm:spPr/>
      <dgm:t>
        <a:bodyPr/>
        <a:lstStyle/>
        <a:p>
          <a:endParaRPr lang="en-US" sz="2400" b="1">
            <a:solidFill>
              <a:schemeClr val="tx1"/>
            </a:solidFill>
          </a:endParaRPr>
        </a:p>
      </dgm:t>
    </dgm:pt>
    <dgm:pt modelId="{5B040092-5837-4972-BFEC-B0D63FE0C281}" type="pres">
      <dgm:prSet presAssocID="{4D33547C-AE45-4E5E-B768-E68A139390F6}" presName="CompostProcess" presStyleCnt="0">
        <dgm:presLayoutVars>
          <dgm:dir/>
          <dgm:resizeHandles val="exact"/>
        </dgm:presLayoutVars>
      </dgm:prSet>
      <dgm:spPr/>
    </dgm:pt>
    <dgm:pt modelId="{2521B93B-4BA5-431A-A4E0-636B6F66A224}" type="pres">
      <dgm:prSet presAssocID="{4D33547C-AE45-4E5E-B768-E68A139390F6}" presName="arrow" presStyleLbl="bgShp" presStyleIdx="0" presStyleCnt="1" custScaleX="117647" custScaleY="87831"/>
      <dgm:spPr/>
    </dgm:pt>
    <dgm:pt modelId="{F12AF56F-95D4-4FAA-87F5-B081F1FF7AE6}" type="pres">
      <dgm:prSet presAssocID="{4D33547C-AE45-4E5E-B768-E68A139390F6}" presName="linearProcess" presStyleCnt="0"/>
      <dgm:spPr/>
    </dgm:pt>
    <dgm:pt modelId="{70E6E42A-17F0-4A39-9C57-645EDF7462BB}" type="pres">
      <dgm:prSet presAssocID="{2AB57CBE-B3A1-4EB4-83EB-0E0BA01E0F17}" presName="textNode" presStyleLbl="node1" presStyleIdx="0" presStyleCnt="5" custScaleX="72704" custLinFactX="-453" custLinFactNeighborX="-100000" custLinFactNeighborY="-18504">
        <dgm:presLayoutVars>
          <dgm:bulletEnabled val="1"/>
        </dgm:presLayoutVars>
      </dgm:prSet>
      <dgm:spPr/>
    </dgm:pt>
    <dgm:pt modelId="{E36378F2-567E-4B6D-A5D6-364ABD2B4850}" type="pres">
      <dgm:prSet presAssocID="{9C69E7A8-BA02-4B2E-BAF4-32F7D21070E6}" presName="sibTrans" presStyleCnt="0"/>
      <dgm:spPr/>
    </dgm:pt>
    <dgm:pt modelId="{4DC515FE-0C2E-4222-802D-2FED57B7614E}" type="pres">
      <dgm:prSet presAssocID="{F7DC85D0-7039-484F-8DAE-F45B34E7F704}" presName="textNode" presStyleLbl="node1" presStyleIdx="1" presStyleCnt="5" custScaleX="73980" custLinFactNeighborX="-57317" custLinFactNeighborY="-18504">
        <dgm:presLayoutVars>
          <dgm:bulletEnabled val="1"/>
        </dgm:presLayoutVars>
      </dgm:prSet>
      <dgm:spPr/>
    </dgm:pt>
    <dgm:pt modelId="{5425DB0C-8EA5-49D7-B787-53E2D3CC3840}" type="pres">
      <dgm:prSet presAssocID="{3AC2A818-4E96-48BD-A628-590BC49B794D}" presName="sibTrans" presStyleCnt="0"/>
      <dgm:spPr/>
    </dgm:pt>
    <dgm:pt modelId="{C0B5FBB3-081D-409A-BEC0-DF5E30910416}" type="pres">
      <dgm:prSet presAssocID="{25CD5714-8665-44EE-B7F1-CA922EAC1B17}" presName="textNode" presStyleLbl="node1" presStyleIdx="2" presStyleCnt="5" custScaleX="76008" custLinFactX="-1062" custLinFactNeighborX="-100000" custLinFactNeighborY="-18504">
        <dgm:presLayoutVars>
          <dgm:bulletEnabled val="1"/>
        </dgm:presLayoutVars>
      </dgm:prSet>
      <dgm:spPr/>
    </dgm:pt>
    <dgm:pt modelId="{3D2569DE-2156-45D9-8840-47B522350F11}" type="pres">
      <dgm:prSet presAssocID="{209E9CBB-27F2-4B81-B1DC-DABD975FE833}" presName="sibTrans" presStyleCnt="0"/>
      <dgm:spPr/>
    </dgm:pt>
    <dgm:pt modelId="{BC244180-A1DF-4251-9F2E-C02518681B53}" type="pres">
      <dgm:prSet presAssocID="{C77D5AEF-6E5A-400E-9D45-475D8BD24BAE}" presName="textNode" presStyleLbl="node1" presStyleIdx="3" presStyleCnt="5" custScaleX="72289" custLinFactX="-9451" custLinFactNeighborX="-100000" custLinFactNeighborY="-18504">
        <dgm:presLayoutVars>
          <dgm:bulletEnabled val="1"/>
        </dgm:presLayoutVars>
      </dgm:prSet>
      <dgm:spPr/>
    </dgm:pt>
    <dgm:pt modelId="{9838E477-9887-4503-ACDD-4C5194A5A85B}" type="pres">
      <dgm:prSet presAssocID="{FC1B2ED2-4F77-4682-9166-3271F98F7483}" presName="sibTrans" presStyleCnt="0"/>
      <dgm:spPr/>
    </dgm:pt>
    <dgm:pt modelId="{5092918F-BEE1-4328-992E-DFB9B03FC85B}" type="pres">
      <dgm:prSet presAssocID="{32FE63EF-55A3-43F9-9DC0-BA08524899B9}" presName="textNode" presStyleLbl="node1" presStyleIdx="4" presStyleCnt="5" custScaleX="71905" custLinFactX="-17064" custLinFactNeighborX="-100000" custLinFactNeighborY="-18504">
        <dgm:presLayoutVars>
          <dgm:bulletEnabled val="1"/>
        </dgm:presLayoutVars>
      </dgm:prSet>
      <dgm:spPr/>
    </dgm:pt>
  </dgm:ptLst>
  <dgm:cxnLst>
    <dgm:cxn modelId="{65A98B11-9CD7-4544-BD48-76B1D610CF74}" type="presOf" srcId="{C77D5AEF-6E5A-400E-9D45-475D8BD24BAE}" destId="{BC244180-A1DF-4251-9F2E-C02518681B53}" srcOrd="0" destOrd="0" presId="urn:microsoft.com/office/officeart/2005/8/layout/hProcess9"/>
    <dgm:cxn modelId="{82045E1D-DF79-450F-B1FE-3C7F13764184}" srcId="{4D33547C-AE45-4E5E-B768-E68A139390F6}" destId="{32FE63EF-55A3-43F9-9DC0-BA08524899B9}" srcOrd="4" destOrd="0" parTransId="{1B6E0B21-DD4F-4C94-AAF0-9DB8CBDD8C59}" sibTransId="{D7D478D6-1164-4B15-B153-1E9DFEC2CEF8}"/>
    <dgm:cxn modelId="{5DD25467-2701-467E-91E3-3BB0E8A16D8C}" srcId="{4D33547C-AE45-4E5E-B768-E68A139390F6}" destId="{2AB57CBE-B3A1-4EB4-83EB-0E0BA01E0F17}" srcOrd="0" destOrd="0" parTransId="{53F8F382-7470-4B7C-9A60-BE1F2D73150E}" sibTransId="{9C69E7A8-BA02-4B2E-BAF4-32F7D21070E6}"/>
    <dgm:cxn modelId="{4E640572-148A-46D9-A31A-82A38D919E08}" type="presOf" srcId="{32FE63EF-55A3-43F9-9DC0-BA08524899B9}" destId="{5092918F-BEE1-4328-992E-DFB9B03FC85B}" srcOrd="0" destOrd="0" presId="urn:microsoft.com/office/officeart/2005/8/layout/hProcess9"/>
    <dgm:cxn modelId="{A0132152-B854-4AD9-ACC5-924A85675779}" srcId="{4D33547C-AE45-4E5E-B768-E68A139390F6}" destId="{F7DC85D0-7039-484F-8DAE-F45B34E7F704}" srcOrd="1" destOrd="0" parTransId="{27F4E52E-37FA-4DB3-B429-84019A371447}" sibTransId="{3AC2A818-4E96-48BD-A628-590BC49B794D}"/>
    <dgm:cxn modelId="{57A77272-DD13-4C3E-9165-CFCD727227EE}" type="presOf" srcId="{25CD5714-8665-44EE-B7F1-CA922EAC1B17}" destId="{C0B5FBB3-081D-409A-BEC0-DF5E30910416}" srcOrd="0" destOrd="0" presId="urn:microsoft.com/office/officeart/2005/8/layout/hProcess9"/>
    <dgm:cxn modelId="{A4CEB78F-B096-4E63-9F0E-632F1C89FE90}" type="presOf" srcId="{F7DC85D0-7039-484F-8DAE-F45B34E7F704}" destId="{4DC515FE-0C2E-4222-802D-2FED57B7614E}" srcOrd="0" destOrd="0" presId="urn:microsoft.com/office/officeart/2005/8/layout/hProcess9"/>
    <dgm:cxn modelId="{D3E631B6-DFCD-4520-9B66-36EC37C2375F}" type="presOf" srcId="{4D33547C-AE45-4E5E-B768-E68A139390F6}" destId="{5B040092-5837-4972-BFEC-B0D63FE0C281}" srcOrd="0" destOrd="0" presId="urn:microsoft.com/office/officeart/2005/8/layout/hProcess9"/>
    <dgm:cxn modelId="{DD022FC8-ACF6-4750-9D30-F56D87206F5B}" srcId="{4D33547C-AE45-4E5E-B768-E68A139390F6}" destId="{25CD5714-8665-44EE-B7F1-CA922EAC1B17}" srcOrd="2" destOrd="0" parTransId="{21FCF964-3AF9-484A-9038-D63B5C6D603E}" sibTransId="{209E9CBB-27F2-4B81-B1DC-DABD975FE833}"/>
    <dgm:cxn modelId="{656960E8-9DAC-4143-9AFD-51AEADDAC732}" type="presOf" srcId="{2AB57CBE-B3A1-4EB4-83EB-0E0BA01E0F17}" destId="{70E6E42A-17F0-4A39-9C57-645EDF7462BB}" srcOrd="0" destOrd="0" presId="urn:microsoft.com/office/officeart/2005/8/layout/hProcess9"/>
    <dgm:cxn modelId="{E1A4CAEF-66C1-4D33-BD2A-E47691B589AB}" srcId="{4D33547C-AE45-4E5E-B768-E68A139390F6}" destId="{C77D5AEF-6E5A-400E-9D45-475D8BD24BAE}" srcOrd="3" destOrd="0" parTransId="{B9DB551D-D988-4F79-B6FB-58AEC41846DC}" sibTransId="{FC1B2ED2-4F77-4682-9166-3271F98F7483}"/>
    <dgm:cxn modelId="{279C5A42-A019-446D-BB90-1F7C295E4BE0}" type="presParOf" srcId="{5B040092-5837-4972-BFEC-B0D63FE0C281}" destId="{2521B93B-4BA5-431A-A4E0-636B6F66A224}" srcOrd="0" destOrd="0" presId="urn:microsoft.com/office/officeart/2005/8/layout/hProcess9"/>
    <dgm:cxn modelId="{88FB8BB2-796D-4C26-973F-6822CB029D8C}" type="presParOf" srcId="{5B040092-5837-4972-BFEC-B0D63FE0C281}" destId="{F12AF56F-95D4-4FAA-87F5-B081F1FF7AE6}" srcOrd="1" destOrd="0" presId="urn:microsoft.com/office/officeart/2005/8/layout/hProcess9"/>
    <dgm:cxn modelId="{E4FA8566-CFB8-4E1D-8D0A-23D6ADC243DC}" type="presParOf" srcId="{F12AF56F-95D4-4FAA-87F5-B081F1FF7AE6}" destId="{70E6E42A-17F0-4A39-9C57-645EDF7462BB}" srcOrd="0" destOrd="0" presId="urn:microsoft.com/office/officeart/2005/8/layout/hProcess9"/>
    <dgm:cxn modelId="{9DAC5BE2-AE21-4A5A-AAF7-8597DA2A70B3}" type="presParOf" srcId="{F12AF56F-95D4-4FAA-87F5-B081F1FF7AE6}" destId="{E36378F2-567E-4B6D-A5D6-364ABD2B4850}" srcOrd="1" destOrd="0" presId="urn:microsoft.com/office/officeart/2005/8/layout/hProcess9"/>
    <dgm:cxn modelId="{CD33B456-FF6B-4DE3-B48F-C67CAB1A7BAD}" type="presParOf" srcId="{F12AF56F-95D4-4FAA-87F5-B081F1FF7AE6}" destId="{4DC515FE-0C2E-4222-802D-2FED57B7614E}" srcOrd="2" destOrd="0" presId="urn:microsoft.com/office/officeart/2005/8/layout/hProcess9"/>
    <dgm:cxn modelId="{85C3964E-B1CC-4E56-8FBA-920C7E11225E}" type="presParOf" srcId="{F12AF56F-95D4-4FAA-87F5-B081F1FF7AE6}" destId="{5425DB0C-8EA5-49D7-B787-53E2D3CC3840}" srcOrd="3" destOrd="0" presId="urn:microsoft.com/office/officeart/2005/8/layout/hProcess9"/>
    <dgm:cxn modelId="{E5782AA3-0783-481D-8839-12FBD4E6F5AB}" type="presParOf" srcId="{F12AF56F-95D4-4FAA-87F5-B081F1FF7AE6}" destId="{C0B5FBB3-081D-409A-BEC0-DF5E30910416}" srcOrd="4" destOrd="0" presId="urn:microsoft.com/office/officeart/2005/8/layout/hProcess9"/>
    <dgm:cxn modelId="{E337F69B-AC63-4AAB-BB51-E3B08B5A2DD1}" type="presParOf" srcId="{F12AF56F-95D4-4FAA-87F5-B081F1FF7AE6}" destId="{3D2569DE-2156-45D9-8840-47B522350F11}" srcOrd="5" destOrd="0" presId="urn:microsoft.com/office/officeart/2005/8/layout/hProcess9"/>
    <dgm:cxn modelId="{A49A0E8F-6088-4DD9-A6A2-A22A5892C02F}" type="presParOf" srcId="{F12AF56F-95D4-4FAA-87F5-B081F1FF7AE6}" destId="{BC244180-A1DF-4251-9F2E-C02518681B53}" srcOrd="6" destOrd="0" presId="urn:microsoft.com/office/officeart/2005/8/layout/hProcess9"/>
    <dgm:cxn modelId="{7C9D9895-1F6D-475C-9841-F4C23493F273}" type="presParOf" srcId="{F12AF56F-95D4-4FAA-87F5-B081F1FF7AE6}" destId="{9838E477-9887-4503-ACDD-4C5194A5A85B}" srcOrd="7" destOrd="0" presId="urn:microsoft.com/office/officeart/2005/8/layout/hProcess9"/>
    <dgm:cxn modelId="{83920255-61D0-4139-B87A-DC6DFC7290A5}" type="presParOf" srcId="{F12AF56F-95D4-4FAA-87F5-B081F1FF7AE6}" destId="{5092918F-BEE1-4328-992E-DFB9B03FC85B}" srcOrd="8"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D33547C-AE45-4E5E-B768-E68A139390F6}" type="doc">
      <dgm:prSet loTypeId="urn:microsoft.com/office/officeart/2005/8/layout/hProcess9" loCatId="process" qsTypeId="urn:microsoft.com/office/officeart/2005/8/quickstyle/simple1" qsCatId="simple" csTypeId="urn:microsoft.com/office/officeart/2005/8/colors/accent1_2" csCatId="accent1" phldr="1"/>
      <dgm:spPr/>
    </dgm:pt>
    <dgm:pt modelId="{2AB57CBE-B3A1-4EB4-83EB-0E0BA01E0F17}">
      <dgm:prSet phldrT="[Text]" custT="1"/>
      <dgm:spPr>
        <a:solidFill>
          <a:schemeClr val="accent5">
            <a:lumMod val="20000"/>
            <a:lumOff val="80000"/>
          </a:schemeClr>
        </a:solidFill>
        <a:ln>
          <a:solidFill>
            <a:schemeClr val="tx1"/>
          </a:solidFill>
        </a:ln>
      </dgm:spPr>
      <dgm:t>
        <a:bodyPr/>
        <a:lstStyle/>
        <a:p>
          <a:r>
            <a:rPr lang="en-GB" sz="2400" b="1" dirty="0">
              <a:solidFill>
                <a:schemeClr val="tx1"/>
              </a:solidFill>
            </a:rPr>
            <a:t>1</a:t>
          </a:r>
          <a:endParaRPr lang="en-US" sz="2400" b="1" dirty="0">
            <a:solidFill>
              <a:schemeClr val="tx1"/>
            </a:solidFill>
          </a:endParaRPr>
        </a:p>
      </dgm:t>
    </dgm:pt>
    <dgm:pt modelId="{53F8F382-7470-4B7C-9A60-BE1F2D73150E}" type="parTrans" cxnId="{5DD25467-2701-467E-91E3-3BB0E8A16D8C}">
      <dgm:prSet/>
      <dgm:spPr/>
      <dgm:t>
        <a:bodyPr/>
        <a:lstStyle/>
        <a:p>
          <a:endParaRPr lang="en-US" sz="2400" b="1">
            <a:solidFill>
              <a:schemeClr val="tx1"/>
            </a:solidFill>
          </a:endParaRPr>
        </a:p>
      </dgm:t>
    </dgm:pt>
    <dgm:pt modelId="{9C69E7A8-BA02-4B2E-BAF4-32F7D21070E6}" type="sibTrans" cxnId="{5DD25467-2701-467E-91E3-3BB0E8A16D8C}">
      <dgm:prSet/>
      <dgm:spPr/>
      <dgm:t>
        <a:bodyPr/>
        <a:lstStyle/>
        <a:p>
          <a:endParaRPr lang="en-US" sz="2400" b="1">
            <a:solidFill>
              <a:schemeClr val="tx1"/>
            </a:solidFill>
          </a:endParaRPr>
        </a:p>
      </dgm:t>
    </dgm:pt>
    <dgm:pt modelId="{F7DC85D0-7039-484F-8DAE-F45B34E7F704}">
      <dgm:prSet phldrT="[Text]" custT="1"/>
      <dgm:spPr>
        <a:solidFill>
          <a:schemeClr val="accent5">
            <a:lumMod val="40000"/>
            <a:lumOff val="60000"/>
          </a:schemeClr>
        </a:solidFill>
        <a:ln>
          <a:solidFill>
            <a:schemeClr val="tx1"/>
          </a:solidFill>
        </a:ln>
      </dgm:spPr>
      <dgm:t>
        <a:bodyPr/>
        <a:lstStyle/>
        <a:p>
          <a:r>
            <a:rPr lang="en-GB" sz="2400" b="1" dirty="0">
              <a:solidFill>
                <a:schemeClr val="tx1"/>
              </a:solidFill>
            </a:rPr>
            <a:t>2</a:t>
          </a:r>
          <a:endParaRPr lang="en-US" sz="2400" b="1" dirty="0">
            <a:solidFill>
              <a:schemeClr val="tx1"/>
            </a:solidFill>
          </a:endParaRPr>
        </a:p>
      </dgm:t>
    </dgm:pt>
    <dgm:pt modelId="{27F4E52E-37FA-4DB3-B429-84019A371447}" type="parTrans" cxnId="{A0132152-B854-4AD9-ACC5-924A85675779}">
      <dgm:prSet/>
      <dgm:spPr/>
      <dgm:t>
        <a:bodyPr/>
        <a:lstStyle/>
        <a:p>
          <a:endParaRPr lang="en-US" sz="2400" b="1">
            <a:solidFill>
              <a:schemeClr val="tx1"/>
            </a:solidFill>
          </a:endParaRPr>
        </a:p>
      </dgm:t>
    </dgm:pt>
    <dgm:pt modelId="{3AC2A818-4E96-48BD-A628-590BC49B794D}" type="sibTrans" cxnId="{A0132152-B854-4AD9-ACC5-924A85675779}">
      <dgm:prSet/>
      <dgm:spPr/>
      <dgm:t>
        <a:bodyPr/>
        <a:lstStyle/>
        <a:p>
          <a:endParaRPr lang="en-US" sz="2400" b="1">
            <a:solidFill>
              <a:schemeClr val="tx1"/>
            </a:solidFill>
          </a:endParaRPr>
        </a:p>
      </dgm:t>
    </dgm:pt>
    <dgm:pt modelId="{25CD5714-8665-44EE-B7F1-CA922EAC1B17}">
      <dgm:prSet phldrT="[Text]" custT="1"/>
      <dgm:spPr>
        <a:solidFill>
          <a:schemeClr val="accent5">
            <a:lumMod val="60000"/>
            <a:lumOff val="40000"/>
          </a:schemeClr>
        </a:solidFill>
        <a:ln>
          <a:solidFill>
            <a:schemeClr val="tx1"/>
          </a:solidFill>
        </a:ln>
      </dgm:spPr>
      <dgm:t>
        <a:bodyPr/>
        <a:lstStyle/>
        <a:p>
          <a:r>
            <a:rPr lang="en-GB" sz="2400" b="1" dirty="0">
              <a:solidFill>
                <a:schemeClr val="tx1"/>
              </a:solidFill>
            </a:rPr>
            <a:t>3</a:t>
          </a:r>
          <a:endParaRPr lang="en-US" sz="2400" b="1" dirty="0">
            <a:solidFill>
              <a:schemeClr val="tx1"/>
            </a:solidFill>
          </a:endParaRPr>
        </a:p>
      </dgm:t>
    </dgm:pt>
    <dgm:pt modelId="{21FCF964-3AF9-484A-9038-D63B5C6D603E}" type="parTrans" cxnId="{DD022FC8-ACF6-4750-9D30-F56D87206F5B}">
      <dgm:prSet/>
      <dgm:spPr/>
      <dgm:t>
        <a:bodyPr/>
        <a:lstStyle/>
        <a:p>
          <a:endParaRPr lang="en-US" sz="2400" b="1">
            <a:solidFill>
              <a:schemeClr val="tx1"/>
            </a:solidFill>
          </a:endParaRPr>
        </a:p>
      </dgm:t>
    </dgm:pt>
    <dgm:pt modelId="{209E9CBB-27F2-4B81-B1DC-DABD975FE833}" type="sibTrans" cxnId="{DD022FC8-ACF6-4750-9D30-F56D87206F5B}">
      <dgm:prSet/>
      <dgm:spPr/>
      <dgm:t>
        <a:bodyPr/>
        <a:lstStyle/>
        <a:p>
          <a:endParaRPr lang="en-US" sz="2400" b="1">
            <a:solidFill>
              <a:schemeClr val="tx1"/>
            </a:solidFill>
          </a:endParaRPr>
        </a:p>
      </dgm:t>
    </dgm:pt>
    <dgm:pt modelId="{C77D5AEF-6E5A-400E-9D45-475D8BD24BAE}">
      <dgm:prSet phldrT="[Text]" custT="1"/>
      <dgm:spPr>
        <a:noFill/>
        <a:ln>
          <a:solidFill>
            <a:schemeClr val="tx1"/>
          </a:solidFill>
        </a:ln>
      </dgm:spPr>
      <dgm:t>
        <a:bodyPr/>
        <a:lstStyle/>
        <a:p>
          <a:endParaRPr lang="en-US" sz="2400" b="1" dirty="0">
            <a:solidFill>
              <a:schemeClr val="tx1"/>
            </a:solidFill>
          </a:endParaRPr>
        </a:p>
      </dgm:t>
    </dgm:pt>
    <dgm:pt modelId="{B9DB551D-D988-4F79-B6FB-58AEC41846DC}" type="parTrans" cxnId="{E1A4CAEF-66C1-4D33-BD2A-E47691B589AB}">
      <dgm:prSet/>
      <dgm:spPr/>
      <dgm:t>
        <a:bodyPr/>
        <a:lstStyle/>
        <a:p>
          <a:endParaRPr lang="en-US" sz="2400" b="1">
            <a:solidFill>
              <a:schemeClr val="tx1"/>
            </a:solidFill>
          </a:endParaRPr>
        </a:p>
      </dgm:t>
    </dgm:pt>
    <dgm:pt modelId="{FC1B2ED2-4F77-4682-9166-3271F98F7483}" type="sibTrans" cxnId="{E1A4CAEF-66C1-4D33-BD2A-E47691B589AB}">
      <dgm:prSet/>
      <dgm:spPr/>
      <dgm:t>
        <a:bodyPr/>
        <a:lstStyle/>
        <a:p>
          <a:endParaRPr lang="en-US" sz="2400" b="1">
            <a:solidFill>
              <a:schemeClr val="tx1"/>
            </a:solidFill>
          </a:endParaRPr>
        </a:p>
      </dgm:t>
    </dgm:pt>
    <dgm:pt modelId="{32FE63EF-55A3-43F9-9DC0-BA08524899B9}">
      <dgm:prSet phldrT="[Text]" custT="1"/>
      <dgm:spPr>
        <a:noFill/>
        <a:ln>
          <a:solidFill>
            <a:schemeClr val="tx1"/>
          </a:solidFill>
        </a:ln>
      </dgm:spPr>
      <dgm:t>
        <a:bodyPr/>
        <a:lstStyle/>
        <a:p>
          <a:endParaRPr lang="en-US" sz="2400" b="1" dirty="0">
            <a:solidFill>
              <a:schemeClr val="bg1">
                <a:lumMod val="85000"/>
              </a:schemeClr>
            </a:solidFill>
          </a:endParaRPr>
        </a:p>
      </dgm:t>
    </dgm:pt>
    <dgm:pt modelId="{1B6E0B21-DD4F-4C94-AAF0-9DB8CBDD8C59}" type="parTrans" cxnId="{82045E1D-DF79-450F-B1FE-3C7F13764184}">
      <dgm:prSet/>
      <dgm:spPr/>
      <dgm:t>
        <a:bodyPr/>
        <a:lstStyle/>
        <a:p>
          <a:endParaRPr lang="en-US" sz="2400" b="1">
            <a:solidFill>
              <a:schemeClr val="tx1"/>
            </a:solidFill>
          </a:endParaRPr>
        </a:p>
      </dgm:t>
    </dgm:pt>
    <dgm:pt modelId="{D7D478D6-1164-4B15-B153-1E9DFEC2CEF8}" type="sibTrans" cxnId="{82045E1D-DF79-450F-B1FE-3C7F13764184}">
      <dgm:prSet/>
      <dgm:spPr/>
      <dgm:t>
        <a:bodyPr/>
        <a:lstStyle/>
        <a:p>
          <a:endParaRPr lang="en-US" sz="2400" b="1">
            <a:solidFill>
              <a:schemeClr val="tx1"/>
            </a:solidFill>
          </a:endParaRPr>
        </a:p>
      </dgm:t>
    </dgm:pt>
    <dgm:pt modelId="{5B040092-5837-4972-BFEC-B0D63FE0C281}" type="pres">
      <dgm:prSet presAssocID="{4D33547C-AE45-4E5E-B768-E68A139390F6}" presName="CompostProcess" presStyleCnt="0">
        <dgm:presLayoutVars>
          <dgm:dir/>
          <dgm:resizeHandles val="exact"/>
        </dgm:presLayoutVars>
      </dgm:prSet>
      <dgm:spPr/>
    </dgm:pt>
    <dgm:pt modelId="{2521B93B-4BA5-431A-A4E0-636B6F66A224}" type="pres">
      <dgm:prSet presAssocID="{4D33547C-AE45-4E5E-B768-E68A139390F6}" presName="arrow" presStyleLbl="bgShp" presStyleIdx="0" presStyleCnt="1" custScaleX="117647" custScaleY="87831"/>
      <dgm:spPr/>
    </dgm:pt>
    <dgm:pt modelId="{F12AF56F-95D4-4FAA-87F5-B081F1FF7AE6}" type="pres">
      <dgm:prSet presAssocID="{4D33547C-AE45-4E5E-B768-E68A139390F6}" presName="linearProcess" presStyleCnt="0"/>
      <dgm:spPr/>
    </dgm:pt>
    <dgm:pt modelId="{70E6E42A-17F0-4A39-9C57-645EDF7462BB}" type="pres">
      <dgm:prSet presAssocID="{2AB57CBE-B3A1-4EB4-83EB-0E0BA01E0F17}" presName="textNode" presStyleLbl="node1" presStyleIdx="0" presStyleCnt="5" custScaleX="72704" custLinFactX="-453" custLinFactNeighborX="-100000" custLinFactNeighborY="-18504">
        <dgm:presLayoutVars>
          <dgm:bulletEnabled val="1"/>
        </dgm:presLayoutVars>
      </dgm:prSet>
      <dgm:spPr/>
    </dgm:pt>
    <dgm:pt modelId="{E36378F2-567E-4B6D-A5D6-364ABD2B4850}" type="pres">
      <dgm:prSet presAssocID="{9C69E7A8-BA02-4B2E-BAF4-32F7D21070E6}" presName="sibTrans" presStyleCnt="0"/>
      <dgm:spPr/>
    </dgm:pt>
    <dgm:pt modelId="{4DC515FE-0C2E-4222-802D-2FED57B7614E}" type="pres">
      <dgm:prSet presAssocID="{F7DC85D0-7039-484F-8DAE-F45B34E7F704}" presName="textNode" presStyleLbl="node1" presStyleIdx="1" presStyleCnt="5" custScaleX="73980" custLinFactNeighborX="-57317" custLinFactNeighborY="-18504">
        <dgm:presLayoutVars>
          <dgm:bulletEnabled val="1"/>
        </dgm:presLayoutVars>
      </dgm:prSet>
      <dgm:spPr/>
    </dgm:pt>
    <dgm:pt modelId="{5425DB0C-8EA5-49D7-B787-53E2D3CC3840}" type="pres">
      <dgm:prSet presAssocID="{3AC2A818-4E96-48BD-A628-590BC49B794D}" presName="sibTrans" presStyleCnt="0"/>
      <dgm:spPr/>
    </dgm:pt>
    <dgm:pt modelId="{C0B5FBB3-081D-409A-BEC0-DF5E30910416}" type="pres">
      <dgm:prSet presAssocID="{25CD5714-8665-44EE-B7F1-CA922EAC1B17}" presName="textNode" presStyleLbl="node1" presStyleIdx="2" presStyleCnt="5" custScaleX="76008" custLinFactX="-1062" custLinFactNeighborX="-100000" custLinFactNeighborY="-18504">
        <dgm:presLayoutVars>
          <dgm:bulletEnabled val="1"/>
        </dgm:presLayoutVars>
      </dgm:prSet>
      <dgm:spPr/>
    </dgm:pt>
    <dgm:pt modelId="{3D2569DE-2156-45D9-8840-47B522350F11}" type="pres">
      <dgm:prSet presAssocID="{209E9CBB-27F2-4B81-B1DC-DABD975FE833}" presName="sibTrans" presStyleCnt="0"/>
      <dgm:spPr/>
    </dgm:pt>
    <dgm:pt modelId="{BC244180-A1DF-4251-9F2E-C02518681B53}" type="pres">
      <dgm:prSet presAssocID="{C77D5AEF-6E5A-400E-9D45-475D8BD24BAE}" presName="textNode" presStyleLbl="node1" presStyleIdx="3" presStyleCnt="5" custScaleX="72289" custLinFactX="-9451" custLinFactNeighborX="-100000" custLinFactNeighborY="-18504">
        <dgm:presLayoutVars>
          <dgm:bulletEnabled val="1"/>
        </dgm:presLayoutVars>
      </dgm:prSet>
      <dgm:spPr/>
    </dgm:pt>
    <dgm:pt modelId="{9838E477-9887-4503-ACDD-4C5194A5A85B}" type="pres">
      <dgm:prSet presAssocID="{FC1B2ED2-4F77-4682-9166-3271F98F7483}" presName="sibTrans" presStyleCnt="0"/>
      <dgm:spPr/>
    </dgm:pt>
    <dgm:pt modelId="{5092918F-BEE1-4328-992E-DFB9B03FC85B}" type="pres">
      <dgm:prSet presAssocID="{32FE63EF-55A3-43F9-9DC0-BA08524899B9}" presName="textNode" presStyleLbl="node1" presStyleIdx="4" presStyleCnt="5" custScaleX="71905" custLinFactX="-17064" custLinFactNeighborX="-100000" custLinFactNeighborY="-18504">
        <dgm:presLayoutVars>
          <dgm:bulletEnabled val="1"/>
        </dgm:presLayoutVars>
      </dgm:prSet>
      <dgm:spPr/>
    </dgm:pt>
  </dgm:ptLst>
  <dgm:cxnLst>
    <dgm:cxn modelId="{82045E1D-DF79-450F-B1FE-3C7F13764184}" srcId="{4D33547C-AE45-4E5E-B768-E68A139390F6}" destId="{32FE63EF-55A3-43F9-9DC0-BA08524899B9}" srcOrd="4" destOrd="0" parTransId="{1B6E0B21-DD4F-4C94-AAF0-9DB8CBDD8C59}" sibTransId="{D7D478D6-1164-4B15-B153-1E9DFEC2CEF8}"/>
    <dgm:cxn modelId="{5DD25467-2701-467E-91E3-3BB0E8A16D8C}" srcId="{4D33547C-AE45-4E5E-B768-E68A139390F6}" destId="{2AB57CBE-B3A1-4EB4-83EB-0E0BA01E0F17}" srcOrd="0" destOrd="0" parTransId="{53F8F382-7470-4B7C-9A60-BE1F2D73150E}" sibTransId="{9C69E7A8-BA02-4B2E-BAF4-32F7D21070E6}"/>
    <dgm:cxn modelId="{A0132152-B854-4AD9-ACC5-924A85675779}" srcId="{4D33547C-AE45-4E5E-B768-E68A139390F6}" destId="{F7DC85D0-7039-484F-8DAE-F45B34E7F704}" srcOrd="1" destOrd="0" parTransId="{27F4E52E-37FA-4DB3-B429-84019A371447}" sibTransId="{3AC2A818-4E96-48BD-A628-590BC49B794D}"/>
    <dgm:cxn modelId="{5FA8C99B-0481-40C9-A5CC-598A60506F2D}" type="presOf" srcId="{4D33547C-AE45-4E5E-B768-E68A139390F6}" destId="{5B040092-5837-4972-BFEC-B0D63FE0C281}" srcOrd="0" destOrd="0" presId="urn:microsoft.com/office/officeart/2005/8/layout/hProcess9"/>
    <dgm:cxn modelId="{C6F18BAF-1865-455E-B6D5-BCA66ABE5173}" type="presOf" srcId="{2AB57CBE-B3A1-4EB4-83EB-0E0BA01E0F17}" destId="{70E6E42A-17F0-4A39-9C57-645EDF7462BB}" srcOrd="0" destOrd="0" presId="urn:microsoft.com/office/officeart/2005/8/layout/hProcess9"/>
    <dgm:cxn modelId="{94BA1EB5-D8A6-4E87-B66E-14D2D9C7048C}" type="presOf" srcId="{32FE63EF-55A3-43F9-9DC0-BA08524899B9}" destId="{5092918F-BEE1-4328-992E-DFB9B03FC85B}" srcOrd="0" destOrd="0" presId="urn:microsoft.com/office/officeart/2005/8/layout/hProcess9"/>
    <dgm:cxn modelId="{2B2844B6-F917-4DD3-8DCF-74ED9E9258A3}" type="presOf" srcId="{25CD5714-8665-44EE-B7F1-CA922EAC1B17}" destId="{C0B5FBB3-081D-409A-BEC0-DF5E30910416}" srcOrd="0" destOrd="0" presId="urn:microsoft.com/office/officeart/2005/8/layout/hProcess9"/>
    <dgm:cxn modelId="{DD022FC8-ACF6-4750-9D30-F56D87206F5B}" srcId="{4D33547C-AE45-4E5E-B768-E68A139390F6}" destId="{25CD5714-8665-44EE-B7F1-CA922EAC1B17}" srcOrd="2" destOrd="0" parTransId="{21FCF964-3AF9-484A-9038-D63B5C6D603E}" sibTransId="{209E9CBB-27F2-4B81-B1DC-DABD975FE833}"/>
    <dgm:cxn modelId="{4B9DD2D7-6111-4FDC-B3FF-73FCECF357A8}" type="presOf" srcId="{C77D5AEF-6E5A-400E-9D45-475D8BD24BAE}" destId="{BC244180-A1DF-4251-9F2E-C02518681B53}" srcOrd="0" destOrd="0" presId="urn:microsoft.com/office/officeart/2005/8/layout/hProcess9"/>
    <dgm:cxn modelId="{E1A4CAEF-66C1-4D33-BD2A-E47691B589AB}" srcId="{4D33547C-AE45-4E5E-B768-E68A139390F6}" destId="{C77D5AEF-6E5A-400E-9D45-475D8BD24BAE}" srcOrd="3" destOrd="0" parTransId="{B9DB551D-D988-4F79-B6FB-58AEC41846DC}" sibTransId="{FC1B2ED2-4F77-4682-9166-3271F98F7483}"/>
    <dgm:cxn modelId="{ECF7F6F2-15E6-4721-A384-B8F05AA6F621}" type="presOf" srcId="{F7DC85D0-7039-484F-8DAE-F45B34E7F704}" destId="{4DC515FE-0C2E-4222-802D-2FED57B7614E}" srcOrd="0" destOrd="0" presId="urn:microsoft.com/office/officeart/2005/8/layout/hProcess9"/>
    <dgm:cxn modelId="{5A4ACFB1-E218-47D8-83D8-C6B5F43BB2A5}" type="presParOf" srcId="{5B040092-5837-4972-BFEC-B0D63FE0C281}" destId="{2521B93B-4BA5-431A-A4E0-636B6F66A224}" srcOrd="0" destOrd="0" presId="urn:microsoft.com/office/officeart/2005/8/layout/hProcess9"/>
    <dgm:cxn modelId="{D160E4B3-743F-4025-BE9D-1542277AAA4E}" type="presParOf" srcId="{5B040092-5837-4972-BFEC-B0D63FE0C281}" destId="{F12AF56F-95D4-4FAA-87F5-B081F1FF7AE6}" srcOrd="1" destOrd="0" presId="urn:microsoft.com/office/officeart/2005/8/layout/hProcess9"/>
    <dgm:cxn modelId="{28D377FE-DD5F-4313-9981-FAADBB681B35}" type="presParOf" srcId="{F12AF56F-95D4-4FAA-87F5-B081F1FF7AE6}" destId="{70E6E42A-17F0-4A39-9C57-645EDF7462BB}" srcOrd="0" destOrd="0" presId="urn:microsoft.com/office/officeart/2005/8/layout/hProcess9"/>
    <dgm:cxn modelId="{6C810E04-BFB9-422A-9A82-33B9658F8314}" type="presParOf" srcId="{F12AF56F-95D4-4FAA-87F5-B081F1FF7AE6}" destId="{E36378F2-567E-4B6D-A5D6-364ABD2B4850}" srcOrd="1" destOrd="0" presId="urn:microsoft.com/office/officeart/2005/8/layout/hProcess9"/>
    <dgm:cxn modelId="{31D0DC43-A5A1-4040-A0FD-2046944ACCE6}" type="presParOf" srcId="{F12AF56F-95D4-4FAA-87F5-B081F1FF7AE6}" destId="{4DC515FE-0C2E-4222-802D-2FED57B7614E}" srcOrd="2" destOrd="0" presId="urn:microsoft.com/office/officeart/2005/8/layout/hProcess9"/>
    <dgm:cxn modelId="{F650A953-B40F-4745-9636-163904C746E2}" type="presParOf" srcId="{F12AF56F-95D4-4FAA-87F5-B081F1FF7AE6}" destId="{5425DB0C-8EA5-49D7-B787-53E2D3CC3840}" srcOrd="3" destOrd="0" presId="urn:microsoft.com/office/officeart/2005/8/layout/hProcess9"/>
    <dgm:cxn modelId="{BFC5043B-3438-46EA-93C4-C920CA0F3932}" type="presParOf" srcId="{F12AF56F-95D4-4FAA-87F5-B081F1FF7AE6}" destId="{C0B5FBB3-081D-409A-BEC0-DF5E30910416}" srcOrd="4" destOrd="0" presId="urn:microsoft.com/office/officeart/2005/8/layout/hProcess9"/>
    <dgm:cxn modelId="{9A544805-AB22-4766-B0E3-AA4F6F17AB40}" type="presParOf" srcId="{F12AF56F-95D4-4FAA-87F5-B081F1FF7AE6}" destId="{3D2569DE-2156-45D9-8840-47B522350F11}" srcOrd="5" destOrd="0" presId="urn:microsoft.com/office/officeart/2005/8/layout/hProcess9"/>
    <dgm:cxn modelId="{9F8958DD-34A6-4FCF-8721-3C221BAE6E5A}" type="presParOf" srcId="{F12AF56F-95D4-4FAA-87F5-B081F1FF7AE6}" destId="{BC244180-A1DF-4251-9F2E-C02518681B53}" srcOrd="6" destOrd="0" presId="urn:microsoft.com/office/officeart/2005/8/layout/hProcess9"/>
    <dgm:cxn modelId="{2885AC33-5B67-4B0C-A34D-6CFD2B713784}" type="presParOf" srcId="{F12AF56F-95D4-4FAA-87F5-B081F1FF7AE6}" destId="{9838E477-9887-4503-ACDD-4C5194A5A85B}" srcOrd="7" destOrd="0" presId="urn:microsoft.com/office/officeart/2005/8/layout/hProcess9"/>
    <dgm:cxn modelId="{C998DDDF-C225-4855-A963-FE843F695528}" type="presParOf" srcId="{F12AF56F-95D4-4FAA-87F5-B081F1FF7AE6}" destId="{5092918F-BEE1-4328-992E-DFB9B03FC85B}"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58DE108-E3C0-447F-8B8D-B95952F2D20A}" type="doc">
      <dgm:prSet loTypeId="urn:microsoft.com/office/officeart/2005/8/layout/hProcess9" loCatId="process" qsTypeId="urn:microsoft.com/office/officeart/2005/8/quickstyle/simple1" qsCatId="simple" csTypeId="urn:microsoft.com/office/officeart/2005/8/colors/accent5_2" csCatId="accent5" phldr="1"/>
      <dgm:spPr/>
    </dgm:pt>
    <dgm:pt modelId="{167FC27D-DDC7-4D06-B8C8-4A5C2677CABB}">
      <dgm:prSet phldrT="[Text]" custT="1"/>
      <dgm:spPr/>
      <dgm:t>
        <a:bodyPr/>
        <a:lstStyle/>
        <a:p>
          <a:r>
            <a:rPr lang="en-US" sz="2400" b="1" i="1" dirty="0"/>
            <a:t>Ask</a:t>
          </a:r>
          <a:endParaRPr lang="en-US" sz="2400" i="1" dirty="0"/>
        </a:p>
        <a:p>
          <a:r>
            <a:rPr lang="en-US" sz="2400" dirty="0"/>
            <a:t>Ask information on what the client knows about vaccines</a:t>
          </a:r>
        </a:p>
      </dgm:t>
    </dgm:pt>
    <dgm:pt modelId="{E6DFFE8D-B514-41C3-A178-EF70808EA887}" type="parTrans" cxnId="{7DB6252B-001E-45A2-88D9-DF1562EB30CC}">
      <dgm:prSet/>
      <dgm:spPr/>
      <dgm:t>
        <a:bodyPr/>
        <a:lstStyle/>
        <a:p>
          <a:endParaRPr lang="en-US"/>
        </a:p>
      </dgm:t>
    </dgm:pt>
    <dgm:pt modelId="{F7E75F5A-4DCF-4DCD-9905-7204478E179E}" type="sibTrans" cxnId="{7DB6252B-001E-45A2-88D9-DF1562EB30CC}">
      <dgm:prSet/>
      <dgm:spPr/>
      <dgm:t>
        <a:bodyPr/>
        <a:lstStyle/>
        <a:p>
          <a:endParaRPr lang="en-US"/>
        </a:p>
      </dgm:t>
    </dgm:pt>
    <dgm:pt modelId="{B60C3986-17A1-434C-BF7C-9EB4F3880B52}">
      <dgm:prSet phldrT="[Text]" custT="1"/>
      <dgm:spPr/>
      <dgm:t>
        <a:bodyPr/>
        <a:lstStyle/>
        <a:p>
          <a:r>
            <a:rPr lang="en-US" sz="2400" b="1" i="1" dirty="0"/>
            <a:t>Provide</a:t>
          </a:r>
          <a:r>
            <a:rPr lang="en-US" sz="2400" i="1" dirty="0"/>
            <a:t> </a:t>
          </a:r>
        </a:p>
        <a:p>
          <a:endParaRPr lang="en-US" sz="1100" i="1" dirty="0"/>
        </a:p>
        <a:p>
          <a:r>
            <a:rPr lang="en-US" sz="2400" dirty="0"/>
            <a:t>Share information on vaccines</a:t>
          </a:r>
        </a:p>
      </dgm:t>
    </dgm:pt>
    <dgm:pt modelId="{17D23EF4-6F68-4C1F-A5A3-CB5834B2BC76}" type="parTrans" cxnId="{B94233B6-26FA-49E7-9D4E-23801A18E978}">
      <dgm:prSet/>
      <dgm:spPr/>
      <dgm:t>
        <a:bodyPr/>
        <a:lstStyle/>
        <a:p>
          <a:endParaRPr lang="en-US"/>
        </a:p>
      </dgm:t>
    </dgm:pt>
    <dgm:pt modelId="{D9D34989-6DF9-4FC5-B27E-4DA566D19135}" type="sibTrans" cxnId="{B94233B6-26FA-49E7-9D4E-23801A18E978}">
      <dgm:prSet/>
      <dgm:spPr/>
      <dgm:t>
        <a:bodyPr/>
        <a:lstStyle/>
        <a:p>
          <a:endParaRPr lang="en-US"/>
        </a:p>
      </dgm:t>
    </dgm:pt>
    <dgm:pt modelId="{26C3D0E7-B31F-4270-BBC7-EA7C1FD3305E}">
      <dgm:prSet phldrT="[Text]" custT="1"/>
      <dgm:spPr/>
      <dgm:t>
        <a:bodyPr/>
        <a:lstStyle/>
        <a:p>
          <a:r>
            <a:rPr lang="en-US" sz="2400" b="1" i="1" dirty="0"/>
            <a:t>Verify</a:t>
          </a:r>
          <a:endParaRPr lang="en-US" sz="2400" i="1" dirty="0"/>
        </a:p>
        <a:p>
          <a:r>
            <a:rPr lang="en-US" sz="2400" dirty="0"/>
            <a:t>Verify what they have understood and what they will do with this information</a:t>
          </a:r>
        </a:p>
      </dgm:t>
    </dgm:pt>
    <dgm:pt modelId="{1B490EE9-455C-4C34-9016-29D0EB160CF3}" type="parTrans" cxnId="{1FDCD14D-3DF8-4342-AE24-C6EC38CA4213}">
      <dgm:prSet/>
      <dgm:spPr/>
      <dgm:t>
        <a:bodyPr/>
        <a:lstStyle/>
        <a:p>
          <a:endParaRPr lang="en-US"/>
        </a:p>
      </dgm:t>
    </dgm:pt>
    <dgm:pt modelId="{0BCA2AC3-BAC6-4370-8428-EB4C56A2D5D2}" type="sibTrans" cxnId="{1FDCD14D-3DF8-4342-AE24-C6EC38CA4213}">
      <dgm:prSet/>
      <dgm:spPr/>
      <dgm:t>
        <a:bodyPr/>
        <a:lstStyle/>
        <a:p>
          <a:endParaRPr lang="en-US"/>
        </a:p>
      </dgm:t>
    </dgm:pt>
    <dgm:pt modelId="{0B32335E-8D22-48EA-9D50-B92E3D3152E9}" type="pres">
      <dgm:prSet presAssocID="{858DE108-E3C0-447F-8B8D-B95952F2D20A}" presName="CompostProcess" presStyleCnt="0">
        <dgm:presLayoutVars>
          <dgm:dir/>
          <dgm:resizeHandles val="exact"/>
        </dgm:presLayoutVars>
      </dgm:prSet>
      <dgm:spPr/>
    </dgm:pt>
    <dgm:pt modelId="{DEFE571F-972A-46DD-B2C7-4FD8EEDC013F}" type="pres">
      <dgm:prSet presAssocID="{858DE108-E3C0-447F-8B8D-B95952F2D20A}" presName="arrow" presStyleLbl="bgShp" presStyleIdx="0" presStyleCnt="1" custLinFactNeighborX="50" custLinFactNeighborY="-6464"/>
      <dgm:spPr/>
    </dgm:pt>
    <dgm:pt modelId="{C85F7F03-DBB0-40BB-8F94-59F401DDF4C8}" type="pres">
      <dgm:prSet presAssocID="{858DE108-E3C0-447F-8B8D-B95952F2D20A}" presName="linearProcess" presStyleCnt="0"/>
      <dgm:spPr/>
    </dgm:pt>
    <dgm:pt modelId="{590455EE-EBD1-47E7-B941-FC292D37E299}" type="pres">
      <dgm:prSet presAssocID="{167FC27D-DDC7-4D06-B8C8-4A5C2677CABB}" presName="textNode" presStyleLbl="node1" presStyleIdx="0" presStyleCnt="3" custLinFactNeighborX="-884" custLinFactNeighborY="-7123">
        <dgm:presLayoutVars>
          <dgm:bulletEnabled val="1"/>
        </dgm:presLayoutVars>
      </dgm:prSet>
      <dgm:spPr/>
    </dgm:pt>
    <dgm:pt modelId="{0C2D9BA1-41C9-4437-AEE6-0707709EFDDC}" type="pres">
      <dgm:prSet presAssocID="{F7E75F5A-4DCF-4DCD-9905-7204478E179E}" presName="sibTrans" presStyleCnt="0"/>
      <dgm:spPr/>
    </dgm:pt>
    <dgm:pt modelId="{2E5A4EDB-D638-442A-931B-6286012A8465}" type="pres">
      <dgm:prSet presAssocID="{B60C3986-17A1-434C-BF7C-9EB4F3880B52}" presName="textNode" presStyleLbl="node1" presStyleIdx="1" presStyleCnt="3" custLinFactNeighborX="-44610" custLinFactNeighborY="-7123">
        <dgm:presLayoutVars>
          <dgm:bulletEnabled val="1"/>
        </dgm:presLayoutVars>
      </dgm:prSet>
      <dgm:spPr/>
    </dgm:pt>
    <dgm:pt modelId="{AE4D1165-36B6-4253-B121-9E1E70871D79}" type="pres">
      <dgm:prSet presAssocID="{D9D34989-6DF9-4FC5-B27E-4DA566D19135}" presName="sibTrans" presStyleCnt="0"/>
      <dgm:spPr/>
    </dgm:pt>
    <dgm:pt modelId="{6DC0E644-F635-421E-A870-2705657CD8A3}" type="pres">
      <dgm:prSet presAssocID="{26C3D0E7-B31F-4270-BBC7-EA7C1FD3305E}" presName="textNode" presStyleLbl="node1" presStyleIdx="2" presStyleCnt="3" custScaleX="115433" custLinFactNeighborX="-78786" custLinFactNeighborY="-7123">
        <dgm:presLayoutVars>
          <dgm:bulletEnabled val="1"/>
        </dgm:presLayoutVars>
      </dgm:prSet>
      <dgm:spPr/>
    </dgm:pt>
  </dgm:ptLst>
  <dgm:cxnLst>
    <dgm:cxn modelId="{7DB6252B-001E-45A2-88D9-DF1562EB30CC}" srcId="{858DE108-E3C0-447F-8B8D-B95952F2D20A}" destId="{167FC27D-DDC7-4D06-B8C8-4A5C2677CABB}" srcOrd="0" destOrd="0" parTransId="{E6DFFE8D-B514-41C3-A178-EF70808EA887}" sibTransId="{F7E75F5A-4DCF-4DCD-9905-7204478E179E}"/>
    <dgm:cxn modelId="{2C8F0946-291C-4A81-82FB-104D78E47217}" type="presOf" srcId="{858DE108-E3C0-447F-8B8D-B95952F2D20A}" destId="{0B32335E-8D22-48EA-9D50-B92E3D3152E9}" srcOrd="0" destOrd="0" presId="urn:microsoft.com/office/officeart/2005/8/layout/hProcess9"/>
    <dgm:cxn modelId="{418D7E69-C418-4307-B1D7-8951186152AE}" type="presOf" srcId="{B60C3986-17A1-434C-BF7C-9EB4F3880B52}" destId="{2E5A4EDB-D638-442A-931B-6286012A8465}" srcOrd="0" destOrd="0" presId="urn:microsoft.com/office/officeart/2005/8/layout/hProcess9"/>
    <dgm:cxn modelId="{1FDCD14D-3DF8-4342-AE24-C6EC38CA4213}" srcId="{858DE108-E3C0-447F-8B8D-B95952F2D20A}" destId="{26C3D0E7-B31F-4270-BBC7-EA7C1FD3305E}" srcOrd="2" destOrd="0" parTransId="{1B490EE9-455C-4C34-9016-29D0EB160CF3}" sibTransId="{0BCA2AC3-BAC6-4370-8428-EB4C56A2D5D2}"/>
    <dgm:cxn modelId="{9BF1EB8E-BBFF-4B26-BF5A-6F599279609B}" type="presOf" srcId="{167FC27D-DDC7-4D06-B8C8-4A5C2677CABB}" destId="{590455EE-EBD1-47E7-B941-FC292D37E299}" srcOrd="0" destOrd="0" presId="urn:microsoft.com/office/officeart/2005/8/layout/hProcess9"/>
    <dgm:cxn modelId="{B94233B6-26FA-49E7-9D4E-23801A18E978}" srcId="{858DE108-E3C0-447F-8B8D-B95952F2D20A}" destId="{B60C3986-17A1-434C-BF7C-9EB4F3880B52}" srcOrd="1" destOrd="0" parTransId="{17D23EF4-6F68-4C1F-A5A3-CB5834B2BC76}" sibTransId="{D9D34989-6DF9-4FC5-B27E-4DA566D19135}"/>
    <dgm:cxn modelId="{2779E2FC-7F77-4DCE-BA1D-FE13D942E751}" type="presOf" srcId="{26C3D0E7-B31F-4270-BBC7-EA7C1FD3305E}" destId="{6DC0E644-F635-421E-A870-2705657CD8A3}" srcOrd="0" destOrd="0" presId="urn:microsoft.com/office/officeart/2005/8/layout/hProcess9"/>
    <dgm:cxn modelId="{849CC98A-B38D-4DFA-9726-1A615498804B}" type="presParOf" srcId="{0B32335E-8D22-48EA-9D50-B92E3D3152E9}" destId="{DEFE571F-972A-46DD-B2C7-4FD8EEDC013F}" srcOrd="0" destOrd="0" presId="urn:microsoft.com/office/officeart/2005/8/layout/hProcess9"/>
    <dgm:cxn modelId="{B7783A0E-32CC-407E-9E59-C67CBD95A2B6}" type="presParOf" srcId="{0B32335E-8D22-48EA-9D50-B92E3D3152E9}" destId="{C85F7F03-DBB0-40BB-8F94-59F401DDF4C8}" srcOrd="1" destOrd="0" presId="urn:microsoft.com/office/officeart/2005/8/layout/hProcess9"/>
    <dgm:cxn modelId="{010332C2-B852-4277-BB9D-190F5C31EA5C}" type="presParOf" srcId="{C85F7F03-DBB0-40BB-8F94-59F401DDF4C8}" destId="{590455EE-EBD1-47E7-B941-FC292D37E299}" srcOrd="0" destOrd="0" presId="urn:microsoft.com/office/officeart/2005/8/layout/hProcess9"/>
    <dgm:cxn modelId="{C2FC7DF2-C2B2-4B94-AE47-34C918B82F51}" type="presParOf" srcId="{C85F7F03-DBB0-40BB-8F94-59F401DDF4C8}" destId="{0C2D9BA1-41C9-4437-AEE6-0707709EFDDC}" srcOrd="1" destOrd="0" presId="urn:microsoft.com/office/officeart/2005/8/layout/hProcess9"/>
    <dgm:cxn modelId="{CFE11BF7-90A2-439F-8541-4A152F4073DE}" type="presParOf" srcId="{C85F7F03-DBB0-40BB-8F94-59F401DDF4C8}" destId="{2E5A4EDB-D638-442A-931B-6286012A8465}" srcOrd="2" destOrd="0" presId="urn:microsoft.com/office/officeart/2005/8/layout/hProcess9"/>
    <dgm:cxn modelId="{84257B82-EC8B-4F2F-AAF8-5E685909BD70}" type="presParOf" srcId="{C85F7F03-DBB0-40BB-8F94-59F401DDF4C8}" destId="{AE4D1165-36B6-4253-B121-9E1E70871D79}" srcOrd="3" destOrd="0" presId="urn:microsoft.com/office/officeart/2005/8/layout/hProcess9"/>
    <dgm:cxn modelId="{EE397178-C218-4E84-ABE9-9A186BCA6735}" type="presParOf" srcId="{C85F7F03-DBB0-40BB-8F94-59F401DDF4C8}" destId="{6DC0E644-F635-421E-A870-2705657CD8A3}"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D33547C-AE45-4E5E-B768-E68A139390F6}" type="doc">
      <dgm:prSet loTypeId="urn:microsoft.com/office/officeart/2005/8/layout/hProcess9" loCatId="process" qsTypeId="urn:microsoft.com/office/officeart/2005/8/quickstyle/simple1" qsCatId="simple" csTypeId="urn:microsoft.com/office/officeart/2005/8/colors/accent1_2" csCatId="accent1" phldr="1"/>
      <dgm:spPr/>
    </dgm:pt>
    <dgm:pt modelId="{2AB57CBE-B3A1-4EB4-83EB-0E0BA01E0F17}">
      <dgm:prSet phldrT="[Text]" custT="1"/>
      <dgm:spPr>
        <a:solidFill>
          <a:schemeClr val="accent5">
            <a:lumMod val="20000"/>
            <a:lumOff val="80000"/>
          </a:schemeClr>
        </a:solidFill>
        <a:ln>
          <a:solidFill>
            <a:schemeClr val="tx1"/>
          </a:solidFill>
        </a:ln>
      </dgm:spPr>
      <dgm:t>
        <a:bodyPr/>
        <a:lstStyle/>
        <a:p>
          <a:r>
            <a:rPr lang="en-GB" sz="2400" b="1" dirty="0">
              <a:solidFill>
                <a:schemeClr val="tx1"/>
              </a:solidFill>
            </a:rPr>
            <a:t>1</a:t>
          </a:r>
          <a:endParaRPr lang="en-US" sz="2400" b="1" dirty="0">
            <a:solidFill>
              <a:schemeClr val="tx1"/>
            </a:solidFill>
          </a:endParaRPr>
        </a:p>
      </dgm:t>
    </dgm:pt>
    <dgm:pt modelId="{53F8F382-7470-4B7C-9A60-BE1F2D73150E}" type="parTrans" cxnId="{5DD25467-2701-467E-91E3-3BB0E8A16D8C}">
      <dgm:prSet/>
      <dgm:spPr/>
      <dgm:t>
        <a:bodyPr/>
        <a:lstStyle/>
        <a:p>
          <a:endParaRPr lang="en-US" sz="2400" b="1">
            <a:solidFill>
              <a:schemeClr val="tx1"/>
            </a:solidFill>
          </a:endParaRPr>
        </a:p>
      </dgm:t>
    </dgm:pt>
    <dgm:pt modelId="{9C69E7A8-BA02-4B2E-BAF4-32F7D21070E6}" type="sibTrans" cxnId="{5DD25467-2701-467E-91E3-3BB0E8A16D8C}">
      <dgm:prSet/>
      <dgm:spPr/>
      <dgm:t>
        <a:bodyPr/>
        <a:lstStyle/>
        <a:p>
          <a:endParaRPr lang="en-US" sz="2400" b="1">
            <a:solidFill>
              <a:schemeClr val="tx1"/>
            </a:solidFill>
          </a:endParaRPr>
        </a:p>
      </dgm:t>
    </dgm:pt>
    <dgm:pt modelId="{F7DC85D0-7039-484F-8DAE-F45B34E7F704}">
      <dgm:prSet phldrT="[Text]" custT="1"/>
      <dgm:spPr>
        <a:solidFill>
          <a:schemeClr val="accent5">
            <a:lumMod val="40000"/>
            <a:lumOff val="60000"/>
          </a:schemeClr>
        </a:solidFill>
        <a:ln>
          <a:solidFill>
            <a:schemeClr val="tx1"/>
          </a:solidFill>
        </a:ln>
      </dgm:spPr>
      <dgm:t>
        <a:bodyPr/>
        <a:lstStyle/>
        <a:p>
          <a:r>
            <a:rPr lang="en-GB" sz="2400" b="1" dirty="0">
              <a:solidFill>
                <a:schemeClr val="tx1"/>
              </a:solidFill>
            </a:rPr>
            <a:t>2</a:t>
          </a:r>
          <a:endParaRPr lang="en-US" sz="2400" b="1" dirty="0">
            <a:solidFill>
              <a:schemeClr val="tx1"/>
            </a:solidFill>
          </a:endParaRPr>
        </a:p>
      </dgm:t>
    </dgm:pt>
    <dgm:pt modelId="{27F4E52E-37FA-4DB3-B429-84019A371447}" type="parTrans" cxnId="{A0132152-B854-4AD9-ACC5-924A85675779}">
      <dgm:prSet/>
      <dgm:spPr/>
      <dgm:t>
        <a:bodyPr/>
        <a:lstStyle/>
        <a:p>
          <a:endParaRPr lang="en-US" sz="2400" b="1">
            <a:solidFill>
              <a:schemeClr val="tx1"/>
            </a:solidFill>
          </a:endParaRPr>
        </a:p>
      </dgm:t>
    </dgm:pt>
    <dgm:pt modelId="{3AC2A818-4E96-48BD-A628-590BC49B794D}" type="sibTrans" cxnId="{A0132152-B854-4AD9-ACC5-924A85675779}">
      <dgm:prSet/>
      <dgm:spPr/>
      <dgm:t>
        <a:bodyPr/>
        <a:lstStyle/>
        <a:p>
          <a:endParaRPr lang="en-US" sz="2400" b="1">
            <a:solidFill>
              <a:schemeClr val="tx1"/>
            </a:solidFill>
          </a:endParaRPr>
        </a:p>
      </dgm:t>
    </dgm:pt>
    <dgm:pt modelId="{25CD5714-8665-44EE-B7F1-CA922EAC1B17}">
      <dgm:prSet phldrT="[Text]" custT="1"/>
      <dgm:spPr>
        <a:solidFill>
          <a:schemeClr val="accent5">
            <a:lumMod val="60000"/>
            <a:lumOff val="40000"/>
          </a:schemeClr>
        </a:solidFill>
        <a:ln>
          <a:solidFill>
            <a:schemeClr val="tx1"/>
          </a:solidFill>
        </a:ln>
      </dgm:spPr>
      <dgm:t>
        <a:bodyPr/>
        <a:lstStyle/>
        <a:p>
          <a:r>
            <a:rPr lang="en-GB" sz="2400" b="1" dirty="0">
              <a:solidFill>
                <a:schemeClr val="tx1"/>
              </a:solidFill>
            </a:rPr>
            <a:t>3</a:t>
          </a:r>
          <a:endParaRPr lang="en-US" sz="2400" b="1" dirty="0">
            <a:solidFill>
              <a:schemeClr val="tx1"/>
            </a:solidFill>
          </a:endParaRPr>
        </a:p>
      </dgm:t>
    </dgm:pt>
    <dgm:pt modelId="{21FCF964-3AF9-484A-9038-D63B5C6D603E}" type="parTrans" cxnId="{DD022FC8-ACF6-4750-9D30-F56D87206F5B}">
      <dgm:prSet/>
      <dgm:spPr/>
      <dgm:t>
        <a:bodyPr/>
        <a:lstStyle/>
        <a:p>
          <a:endParaRPr lang="en-US" sz="2400" b="1">
            <a:solidFill>
              <a:schemeClr val="tx1"/>
            </a:solidFill>
          </a:endParaRPr>
        </a:p>
      </dgm:t>
    </dgm:pt>
    <dgm:pt modelId="{209E9CBB-27F2-4B81-B1DC-DABD975FE833}" type="sibTrans" cxnId="{DD022FC8-ACF6-4750-9D30-F56D87206F5B}">
      <dgm:prSet/>
      <dgm:spPr/>
      <dgm:t>
        <a:bodyPr/>
        <a:lstStyle/>
        <a:p>
          <a:endParaRPr lang="en-US" sz="2400" b="1">
            <a:solidFill>
              <a:schemeClr val="tx1"/>
            </a:solidFill>
          </a:endParaRPr>
        </a:p>
      </dgm:t>
    </dgm:pt>
    <dgm:pt modelId="{C77D5AEF-6E5A-400E-9D45-475D8BD24BAE}">
      <dgm:prSet phldrT="[Text]" custT="1"/>
      <dgm:spPr>
        <a:solidFill>
          <a:schemeClr val="accent5">
            <a:lumMod val="75000"/>
          </a:schemeClr>
        </a:solidFill>
        <a:ln>
          <a:solidFill>
            <a:schemeClr val="tx1"/>
          </a:solidFill>
        </a:ln>
      </dgm:spPr>
      <dgm:t>
        <a:bodyPr/>
        <a:lstStyle/>
        <a:p>
          <a:r>
            <a:rPr lang="en-GB" sz="2400" b="1" dirty="0">
              <a:solidFill>
                <a:schemeClr val="tx1"/>
              </a:solidFill>
            </a:rPr>
            <a:t>4</a:t>
          </a:r>
          <a:endParaRPr lang="en-US" sz="2400" b="1" dirty="0">
            <a:solidFill>
              <a:schemeClr val="tx1"/>
            </a:solidFill>
          </a:endParaRPr>
        </a:p>
      </dgm:t>
    </dgm:pt>
    <dgm:pt modelId="{B9DB551D-D988-4F79-B6FB-58AEC41846DC}" type="parTrans" cxnId="{E1A4CAEF-66C1-4D33-BD2A-E47691B589AB}">
      <dgm:prSet/>
      <dgm:spPr/>
      <dgm:t>
        <a:bodyPr/>
        <a:lstStyle/>
        <a:p>
          <a:endParaRPr lang="en-US" sz="2400" b="1">
            <a:solidFill>
              <a:schemeClr val="tx1"/>
            </a:solidFill>
          </a:endParaRPr>
        </a:p>
      </dgm:t>
    </dgm:pt>
    <dgm:pt modelId="{FC1B2ED2-4F77-4682-9166-3271F98F7483}" type="sibTrans" cxnId="{E1A4CAEF-66C1-4D33-BD2A-E47691B589AB}">
      <dgm:prSet/>
      <dgm:spPr/>
      <dgm:t>
        <a:bodyPr/>
        <a:lstStyle/>
        <a:p>
          <a:endParaRPr lang="en-US" sz="2400" b="1">
            <a:solidFill>
              <a:schemeClr val="tx1"/>
            </a:solidFill>
          </a:endParaRPr>
        </a:p>
      </dgm:t>
    </dgm:pt>
    <dgm:pt modelId="{32FE63EF-55A3-43F9-9DC0-BA08524899B9}">
      <dgm:prSet phldrT="[Text]" custT="1"/>
      <dgm:spPr>
        <a:noFill/>
        <a:ln>
          <a:solidFill>
            <a:schemeClr val="tx1"/>
          </a:solidFill>
        </a:ln>
      </dgm:spPr>
      <dgm:t>
        <a:bodyPr/>
        <a:lstStyle/>
        <a:p>
          <a:endParaRPr lang="en-US" sz="2400" b="1" dirty="0">
            <a:solidFill>
              <a:schemeClr val="bg1">
                <a:lumMod val="85000"/>
              </a:schemeClr>
            </a:solidFill>
          </a:endParaRPr>
        </a:p>
      </dgm:t>
    </dgm:pt>
    <dgm:pt modelId="{1B6E0B21-DD4F-4C94-AAF0-9DB8CBDD8C59}" type="parTrans" cxnId="{82045E1D-DF79-450F-B1FE-3C7F13764184}">
      <dgm:prSet/>
      <dgm:spPr/>
      <dgm:t>
        <a:bodyPr/>
        <a:lstStyle/>
        <a:p>
          <a:endParaRPr lang="en-US" sz="2400" b="1">
            <a:solidFill>
              <a:schemeClr val="tx1"/>
            </a:solidFill>
          </a:endParaRPr>
        </a:p>
      </dgm:t>
    </dgm:pt>
    <dgm:pt modelId="{D7D478D6-1164-4B15-B153-1E9DFEC2CEF8}" type="sibTrans" cxnId="{82045E1D-DF79-450F-B1FE-3C7F13764184}">
      <dgm:prSet/>
      <dgm:spPr/>
      <dgm:t>
        <a:bodyPr/>
        <a:lstStyle/>
        <a:p>
          <a:endParaRPr lang="en-US" sz="2400" b="1">
            <a:solidFill>
              <a:schemeClr val="tx1"/>
            </a:solidFill>
          </a:endParaRPr>
        </a:p>
      </dgm:t>
    </dgm:pt>
    <dgm:pt modelId="{5B040092-5837-4972-BFEC-B0D63FE0C281}" type="pres">
      <dgm:prSet presAssocID="{4D33547C-AE45-4E5E-B768-E68A139390F6}" presName="CompostProcess" presStyleCnt="0">
        <dgm:presLayoutVars>
          <dgm:dir/>
          <dgm:resizeHandles val="exact"/>
        </dgm:presLayoutVars>
      </dgm:prSet>
      <dgm:spPr/>
    </dgm:pt>
    <dgm:pt modelId="{2521B93B-4BA5-431A-A4E0-636B6F66A224}" type="pres">
      <dgm:prSet presAssocID="{4D33547C-AE45-4E5E-B768-E68A139390F6}" presName="arrow" presStyleLbl="bgShp" presStyleIdx="0" presStyleCnt="1" custScaleX="117647" custScaleY="87831"/>
      <dgm:spPr/>
    </dgm:pt>
    <dgm:pt modelId="{F12AF56F-95D4-4FAA-87F5-B081F1FF7AE6}" type="pres">
      <dgm:prSet presAssocID="{4D33547C-AE45-4E5E-B768-E68A139390F6}" presName="linearProcess" presStyleCnt="0"/>
      <dgm:spPr/>
    </dgm:pt>
    <dgm:pt modelId="{70E6E42A-17F0-4A39-9C57-645EDF7462BB}" type="pres">
      <dgm:prSet presAssocID="{2AB57CBE-B3A1-4EB4-83EB-0E0BA01E0F17}" presName="textNode" presStyleLbl="node1" presStyleIdx="0" presStyleCnt="5" custScaleX="72704" custLinFactX="-453" custLinFactNeighborX="-100000" custLinFactNeighborY="-18504">
        <dgm:presLayoutVars>
          <dgm:bulletEnabled val="1"/>
        </dgm:presLayoutVars>
      </dgm:prSet>
      <dgm:spPr/>
    </dgm:pt>
    <dgm:pt modelId="{E36378F2-567E-4B6D-A5D6-364ABD2B4850}" type="pres">
      <dgm:prSet presAssocID="{9C69E7A8-BA02-4B2E-BAF4-32F7D21070E6}" presName="sibTrans" presStyleCnt="0"/>
      <dgm:spPr/>
    </dgm:pt>
    <dgm:pt modelId="{4DC515FE-0C2E-4222-802D-2FED57B7614E}" type="pres">
      <dgm:prSet presAssocID="{F7DC85D0-7039-484F-8DAE-F45B34E7F704}" presName="textNode" presStyleLbl="node1" presStyleIdx="1" presStyleCnt="5" custScaleX="73980" custLinFactNeighborX="-57317" custLinFactNeighborY="-18504">
        <dgm:presLayoutVars>
          <dgm:bulletEnabled val="1"/>
        </dgm:presLayoutVars>
      </dgm:prSet>
      <dgm:spPr/>
    </dgm:pt>
    <dgm:pt modelId="{5425DB0C-8EA5-49D7-B787-53E2D3CC3840}" type="pres">
      <dgm:prSet presAssocID="{3AC2A818-4E96-48BD-A628-590BC49B794D}" presName="sibTrans" presStyleCnt="0"/>
      <dgm:spPr/>
    </dgm:pt>
    <dgm:pt modelId="{C0B5FBB3-081D-409A-BEC0-DF5E30910416}" type="pres">
      <dgm:prSet presAssocID="{25CD5714-8665-44EE-B7F1-CA922EAC1B17}" presName="textNode" presStyleLbl="node1" presStyleIdx="2" presStyleCnt="5" custScaleX="76008" custLinFactX="-1062" custLinFactNeighborX="-100000" custLinFactNeighborY="-18504">
        <dgm:presLayoutVars>
          <dgm:bulletEnabled val="1"/>
        </dgm:presLayoutVars>
      </dgm:prSet>
      <dgm:spPr/>
    </dgm:pt>
    <dgm:pt modelId="{3D2569DE-2156-45D9-8840-47B522350F11}" type="pres">
      <dgm:prSet presAssocID="{209E9CBB-27F2-4B81-B1DC-DABD975FE833}" presName="sibTrans" presStyleCnt="0"/>
      <dgm:spPr/>
    </dgm:pt>
    <dgm:pt modelId="{BC244180-A1DF-4251-9F2E-C02518681B53}" type="pres">
      <dgm:prSet presAssocID="{C77D5AEF-6E5A-400E-9D45-475D8BD24BAE}" presName="textNode" presStyleLbl="node1" presStyleIdx="3" presStyleCnt="5" custScaleX="72289" custLinFactX="-9451" custLinFactNeighborX="-100000" custLinFactNeighborY="-18504">
        <dgm:presLayoutVars>
          <dgm:bulletEnabled val="1"/>
        </dgm:presLayoutVars>
      </dgm:prSet>
      <dgm:spPr/>
    </dgm:pt>
    <dgm:pt modelId="{9838E477-9887-4503-ACDD-4C5194A5A85B}" type="pres">
      <dgm:prSet presAssocID="{FC1B2ED2-4F77-4682-9166-3271F98F7483}" presName="sibTrans" presStyleCnt="0"/>
      <dgm:spPr/>
    </dgm:pt>
    <dgm:pt modelId="{5092918F-BEE1-4328-992E-DFB9B03FC85B}" type="pres">
      <dgm:prSet presAssocID="{32FE63EF-55A3-43F9-9DC0-BA08524899B9}" presName="textNode" presStyleLbl="node1" presStyleIdx="4" presStyleCnt="5" custScaleX="71905" custLinFactX="-17064" custLinFactNeighborX="-100000" custLinFactNeighborY="-18504">
        <dgm:presLayoutVars>
          <dgm:bulletEnabled val="1"/>
        </dgm:presLayoutVars>
      </dgm:prSet>
      <dgm:spPr/>
    </dgm:pt>
  </dgm:ptLst>
  <dgm:cxnLst>
    <dgm:cxn modelId="{9D3DA80C-986C-4204-8878-0E37C7FC01D2}" type="presOf" srcId="{C77D5AEF-6E5A-400E-9D45-475D8BD24BAE}" destId="{BC244180-A1DF-4251-9F2E-C02518681B53}" srcOrd="0" destOrd="0" presId="urn:microsoft.com/office/officeart/2005/8/layout/hProcess9"/>
    <dgm:cxn modelId="{82045E1D-DF79-450F-B1FE-3C7F13764184}" srcId="{4D33547C-AE45-4E5E-B768-E68A139390F6}" destId="{32FE63EF-55A3-43F9-9DC0-BA08524899B9}" srcOrd="4" destOrd="0" parTransId="{1B6E0B21-DD4F-4C94-AAF0-9DB8CBDD8C59}" sibTransId="{D7D478D6-1164-4B15-B153-1E9DFEC2CEF8}"/>
    <dgm:cxn modelId="{5DD25467-2701-467E-91E3-3BB0E8A16D8C}" srcId="{4D33547C-AE45-4E5E-B768-E68A139390F6}" destId="{2AB57CBE-B3A1-4EB4-83EB-0E0BA01E0F17}" srcOrd="0" destOrd="0" parTransId="{53F8F382-7470-4B7C-9A60-BE1F2D73150E}" sibTransId="{9C69E7A8-BA02-4B2E-BAF4-32F7D21070E6}"/>
    <dgm:cxn modelId="{A0132152-B854-4AD9-ACC5-924A85675779}" srcId="{4D33547C-AE45-4E5E-B768-E68A139390F6}" destId="{F7DC85D0-7039-484F-8DAE-F45B34E7F704}" srcOrd="1" destOrd="0" parTransId="{27F4E52E-37FA-4DB3-B429-84019A371447}" sibTransId="{3AC2A818-4E96-48BD-A628-590BC49B794D}"/>
    <dgm:cxn modelId="{B0C52289-B5F2-4323-906E-A635A19AC905}" type="presOf" srcId="{4D33547C-AE45-4E5E-B768-E68A139390F6}" destId="{5B040092-5837-4972-BFEC-B0D63FE0C281}" srcOrd="0" destOrd="0" presId="urn:microsoft.com/office/officeart/2005/8/layout/hProcess9"/>
    <dgm:cxn modelId="{CDCE4694-44B8-466B-96F6-85453E5C430F}" type="presOf" srcId="{F7DC85D0-7039-484F-8DAE-F45B34E7F704}" destId="{4DC515FE-0C2E-4222-802D-2FED57B7614E}" srcOrd="0" destOrd="0" presId="urn:microsoft.com/office/officeart/2005/8/layout/hProcess9"/>
    <dgm:cxn modelId="{28334D95-752B-4256-813E-0AF186085A7D}" type="presOf" srcId="{32FE63EF-55A3-43F9-9DC0-BA08524899B9}" destId="{5092918F-BEE1-4328-992E-DFB9B03FC85B}" srcOrd="0" destOrd="0" presId="urn:microsoft.com/office/officeart/2005/8/layout/hProcess9"/>
    <dgm:cxn modelId="{DD022FC8-ACF6-4750-9D30-F56D87206F5B}" srcId="{4D33547C-AE45-4E5E-B768-E68A139390F6}" destId="{25CD5714-8665-44EE-B7F1-CA922EAC1B17}" srcOrd="2" destOrd="0" parTransId="{21FCF964-3AF9-484A-9038-D63B5C6D603E}" sibTransId="{209E9CBB-27F2-4B81-B1DC-DABD975FE833}"/>
    <dgm:cxn modelId="{DE58E0EA-6D9A-4824-A238-F30E215192E1}" type="presOf" srcId="{25CD5714-8665-44EE-B7F1-CA922EAC1B17}" destId="{C0B5FBB3-081D-409A-BEC0-DF5E30910416}" srcOrd="0" destOrd="0" presId="urn:microsoft.com/office/officeart/2005/8/layout/hProcess9"/>
    <dgm:cxn modelId="{E1A4CAEF-66C1-4D33-BD2A-E47691B589AB}" srcId="{4D33547C-AE45-4E5E-B768-E68A139390F6}" destId="{C77D5AEF-6E5A-400E-9D45-475D8BD24BAE}" srcOrd="3" destOrd="0" parTransId="{B9DB551D-D988-4F79-B6FB-58AEC41846DC}" sibTransId="{FC1B2ED2-4F77-4682-9166-3271F98F7483}"/>
    <dgm:cxn modelId="{FB2C26FA-C1EA-4BDB-A2A7-97C4784398DE}" type="presOf" srcId="{2AB57CBE-B3A1-4EB4-83EB-0E0BA01E0F17}" destId="{70E6E42A-17F0-4A39-9C57-645EDF7462BB}" srcOrd="0" destOrd="0" presId="urn:microsoft.com/office/officeart/2005/8/layout/hProcess9"/>
    <dgm:cxn modelId="{D9A22484-09C3-4C15-8A7A-0911B1753D6D}" type="presParOf" srcId="{5B040092-5837-4972-BFEC-B0D63FE0C281}" destId="{2521B93B-4BA5-431A-A4E0-636B6F66A224}" srcOrd="0" destOrd="0" presId="urn:microsoft.com/office/officeart/2005/8/layout/hProcess9"/>
    <dgm:cxn modelId="{850D9AEE-6368-49B7-9070-058849F4858E}" type="presParOf" srcId="{5B040092-5837-4972-BFEC-B0D63FE0C281}" destId="{F12AF56F-95D4-4FAA-87F5-B081F1FF7AE6}" srcOrd="1" destOrd="0" presId="urn:microsoft.com/office/officeart/2005/8/layout/hProcess9"/>
    <dgm:cxn modelId="{88D8557D-B817-4979-96F5-49DDA247D79F}" type="presParOf" srcId="{F12AF56F-95D4-4FAA-87F5-B081F1FF7AE6}" destId="{70E6E42A-17F0-4A39-9C57-645EDF7462BB}" srcOrd="0" destOrd="0" presId="urn:microsoft.com/office/officeart/2005/8/layout/hProcess9"/>
    <dgm:cxn modelId="{89377A57-9148-4A58-BA1A-360FF69CBFD0}" type="presParOf" srcId="{F12AF56F-95D4-4FAA-87F5-B081F1FF7AE6}" destId="{E36378F2-567E-4B6D-A5D6-364ABD2B4850}" srcOrd="1" destOrd="0" presId="urn:microsoft.com/office/officeart/2005/8/layout/hProcess9"/>
    <dgm:cxn modelId="{962FC442-5D03-4840-A7EE-D38593C94783}" type="presParOf" srcId="{F12AF56F-95D4-4FAA-87F5-B081F1FF7AE6}" destId="{4DC515FE-0C2E-4222-802D-2FED57B7614E}" srcOrd="2" destOrd="0" presId="urn:microsoft.com/office/officeart/2005/8/layout/hProcess9"/>
    <dgm:cxn modelId="{96BEAAFA-780F-45AB-AAFA-212E5A4E1B9F}" type="presParOf" srcId="{F12AF56F-95D4-4FAA-87F5-B081F1FF7AE6}" destId="{5425DB0C-8EA5-49D7-B787-53E2D3CC3840}" srcOrd="3" destOrd="0" presId="urn:microsoft.com/office/officeart/2005/8/layout/hProcess9"/>
    <dgm:cxn modelId="{C40A6F23-F4F3-4C86-8F99-C9C68539D9B8}" type="presParOf" srcId="{F12AF56F-95D4-4FAA-87F5-B081F1FF7AE6}" destId="{C0B5FBB3-081D-409A-BEC0-DF5E30910416}" srcOrd="4" destOrd="0" presId="urn:microsoft.com/office/officeart/2005/8/layout/hProcess9"/>
    <dgm:cxn modelId="{C4785A3C-C4CA-441A-A3BF-34A1496D6253}" type="presParOf" srcId="{F12AF56F-95D4-4FAA-87F5-B081F1FF7AE6}" destId="{3D2569DE-2156-45D9-8840-47B522350F11}" srcOrd="5" destOrd="0" presId="urn:microsoft.com/office/officeart/2005/8/layout/hProcess9"/>
    <dgm:cxn modelId="{A27F38F0-E7C1-487F-9019-6038F3DD0718}" type="presParOf" srcId="{F12AF56F-95D4-4FAA-87F5-B081F1FF7AE6}" destId="{BC244180-A1DF-4251-9F2E-C02518681B53}" srcOrd="6" destOrd="0" presId="urn:microsoft.com/office/officeart/2005/8/layout/hProcess9"/>
    <dgm:cxn modelId="{83B2FBA1-7875-42E1-9E4F-3F038C314B80}" type="presParOf" srcId="{F12AF56F-95D4-4FAA-87F5-B081F1FF7AE6}" destId="{9838E477-9887-4503-ACDD-4C5194A5A85B}" srcOrd="7" destOrd="0" presId="urn:microsoft.com/office/officeart/2005/8/layout/hProcess9"/>
    <dgm:cxn modelId="{706D82D4-C53C-45E3-A98D-C9836CC14068}" type="presParOf" srcId="{F12AF56F-95D4-4FAA-87F5-B081F1FF7AE6}" destId="{5092918F-BEE1-4328-992E-DFB9B03FC85B}" srcOrd="8" destOrd="0" presId="urn:microsoft.com/office/officeart/2005/8/layout/hProcess9"/>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D33547C-AE45-4E5E-B768-E68A139390F6}" type="doc">
      <dgm:prSet loTypeId="urn:microsoft.com/office/officeart/2005/8/layout/hProcess9" loCatId="process" qsTypeId="urn:microsoft.com/office/officeart/2005/8/quickstyle/simple1" qsCatId="simple" csTypeId="urn:microsoft.com/office/officeart/2005/8/colors/accent1_2" csCatId="accent1" phldr="1"/>
      <dgm:spPr/>
    </dgm:pt>
    <dgm:pt modelId="{2AB57CBE-B3A1-4EB4-83EB-0E0BA01E0F17}">
      <dgm:prSet phldrT="[Text]" custT="1"/>
      <dgm:spPr>
        <a:solidFill>
          <a:schemeClr val="accent5">
            <a:lumMod val="20000"/>
            <a:lumOff val="80000"/>
          </a:schemeClr>
        </a:solidFill>
        <a:ln>
          <a:solidFill>
            <a:schemeClr val="tx1"/>
          </a:solidFill>
        </a:ln>
      </dgm:spPr>
      <dgm:t>
        <a:bodyPr/>
        <a:lstStyle/>
        <a:p>
          <a:r>
            <a:rPr lang="en-GB" sz="2400" b="1" dirty="0">
              <a:solidFill>
                <a:schemeClr val="tx1"/>
              </a:solidFill>
            </a:rPr>
            <a:t>1</a:t>
          </a:r>
          <a:endParaRPr lang="en-US" sz="2400" b="1" dirty="0">
            <a:solidFill>
              <a:schemeClr val="tx1"/>
            </a:solidFill>
          </a:endParaRPr>
        </a:p>
      </dgm:t>
    </dgm:pt>
    <dgm:pt modelId="{53F8F382-7470-4B7C-9A60-BE1F2D73150E}" type="parTrans" cxnId="{5DD25467-2701-467E-91E3-3BB0E8A16D8C}">
      <dgm:prSet/>
      <dgm:spPr/>
      <dgm:t>
        <a:bodyPr/>
        <a:lstStyle/>
        <a:p>
          <a:endParaRPr lang="en-US" sz="2400" b="1">
            <a:solidFill>
              <a:schemeClr val="tx1"/>
            </a:solidFill>
          </a:endParaRPr>
        </a:p>
      </dgm:t>
    </dgm:pt>
    <dgm:pt modelId="{9C69E7A8-BA02-4B2E-BAF4-32F7D21070E6}" type="sibTrans" cxnId="{5DD25467-2701-467E-91E3-3BB0E8A16D8C}">
      <dgm:prSet/>
      <dgm:spPr/>
      <dgm:t>
        <a:bodyPr/>
        <a:lstStyle/>
        <a:p>
          <a:endParaRPr lang="en-US" sz="2400" b="1">
            <a:solidFill>
              <a:schemeClr val="tx1"/>
            </a:solidFill>
          </a:endParaRPr>
        </a:p>
      </dgm:t>
    </dgm:pt>
    <dgm:pt modelId="{F7DC85D0-7039-484F-8DAE-F45B34E7F704}">
      <dgm:prSet phldrT="[Text]" custT="1"/>
      <dgm:spPr>
        <a:solidFill>
          <a:schemeClr val="accent5">
            <a:lumMod val="40000"/>
            <a:lumOff val="60000"/>
          </a:schemeClr>
        </a:solidFill>
        <a:ln>
          <a:solidFill>
            <a:schemeClr val="tx1"/>
          </a:solidFill>
        </a:ln>
      </dgm:spPr>
      <dgm:t>
        <a:bodyPr/>
        <a:lstStyle/>
        <a:p>
          <a:r>
            <a:rPr lang="en-GB" sz="2400" b="1" dirty="0">
              <a:solidFill>
                <a:schemeClr val="tx1"/>
              </a:solidFill>
            </a:rPr>
            <a:t>2</a:t>
          </a:r>
          <a:endParaRPr lang="en-US" sz="2400" b="1" dirty="0">
            <a:solidFill>
              <a:schemeClr val="tx1"/>
            </a:solidFill>
          </a:endParaRPr>
        </a:p>
      </dgm:t>
    </dgm:pt>
    <dgm:pt modelId="{27F4E52E-37FA-4DB3-B429-84019A371447}" type="parTrans" cxnId="{A0132152-B854-4AD9-ACC5-924A85675779}">
      <dgm:prSet/>
      <dgm:spPr/>
      <dgm:t>
        <a:bodyPr/>
        <a:lstStyle/>
        <a:p>
          <a:endParaRPr lang="en-US" sz="2400" b="1">
            <a:solidFill>
              <a:schemeClr val="tx1"/>
            </a:solidFill>
          </a:endParaRPr>
        </a:p>
      </dgm:t>
    </dgm:pt>
    <dgm:pt modelId="{3AC2A818-4E96-48BD-A628-590BC49B794D}" type="sibTrans" cxnId="{A0132152-B854-4AD9-ACC5-924A85675779}">
      <dgm:prSet/>
      <dgm:spPr/>
      <dgm:t>
        <a:bodyPr/>
        <a:lstStyle/>
        <a:p>
          <a:endParaRPr lang="en-US" sz="2400" b="1">
            <a:solidFill>
              <a:schemeClr val="tx1"/>
            </a:solidFill>
          </a:endParaRPr>
        </a:p>
      </dgm:t>
    </dgm:pt>
    <dgm:pt modelId="{25CD5714-8665-44EE-B7F1-CA922EAC1B17}">
      <dgm:prSet phldrT="[Text]" custT="1"/>
      <dgm:spPr>
        <a:solidFill>
          <a:schemeClr val="accent5">
            <a:lumMod val="60000"/>
            <a:lumOff val="40000"/>
          </a:schemeClr>
        </a:solidFill>
        <a:ln>
          <a:solidFill>
            <a:schemeClr val="tx1"/>
          </a:solidFill>
        </a:ln>
      </dgm:spPr>
      <dgm:t>
        <a:bodyPr/>
        <a:lstStyle/>
        <a:p>
          <a:r>
            <a:rPr lang="en-GB" sz="2400" b="1" dirty="0">
              <a:solidFill>
                <a:schemeClr val="tx1"/>
              </a:solidFill>
            </a:rPr>
            <a:t>3</a:t>
          </a:r>
          <a:endParaRPr lang="en-US" sz="2400" b="1" dirty="0">
            <a:solidFill>
              <a:schemeClr val="tx1"/>
            </a:solidFill>
          </a:endParaRPr>
        </a:p>
      </dgm:t>
    </dgm:pt>
    <dgm:pt modelId="{21FCF964-3AF9-484A-9038-D63B5C6D603E}" type="parTrans" cxnId="{DD022FC8-ACF6-4750-9D30-F56D87206F5B}">
      <dgm:prSet/>
      <dgm:spPr/>
      <dgm:t>
        <a:bodyPr/>
        <a:lstStyle/>
        <a:p>
          <a:endParaRPr lang="en-US" sz="2400" b="1">
            <a:solidFill>
              <a:schemeClr val="tx1"/>
            </a:solidFill>
          </a:endParaRPr>
        </a:p>
      </dgm:t>
    </dgm:pt>
    <dgm:pt modelId="{209E9CBB-27F2-4B81-B1DC-DABD975FE833}" type="sibTrans" cxnId="{DD022FC8-ACF6-4750-9D30-F56D87206F5B}">
      <dgm:prSet/>
      <dgm:spPr/>
      <dgm:t>
        <a:bodyPr/>
        <a:lstStyle/>
        <a:p>
          <a:endParaRPr lang="en-US" sz="2400" b="1">
            <a:solidFill>
              <a:schemeClr val="tx1"/>
            </a:solidFill>
          </a:endParaRPr>
        </a:p>
      </dgm:t>
    </dgm:pt>
    <dgm:pt modelId="{C77D5AEF-6E5A-400E-9D45-475D8BD24BAE}">
      <dgm:prSet phldrT="[Text]" custT="1"/>
      <dgm:spPr>
        <a:solidFill>
          <a:schemeClr val="accent5">
            <a:lumMod val="75000"/>
          </a:schemeClr>
        </a:solidFill>
        <a:ln>
          <a:solidFill>
            <a:schemeClr val="tx1"/>
          </a:solidFill>
        </a:ln>
      </dgm:spPr>
      <dgm:t>
        <a:bodyPr/>
        <a:lstStyle/>
        <a:p>
          <a:r>
            <a:rPr lang="en-GB" sz="2400" b="1" dirty="0">
              <a:solidFill>
                <a:schemeClr val="tx1"/>
              </a:solidFill>
            </a:rPr>
            <a:t>4</a:t>
          </a:r>
          <a:endParaRPr lang="en-US" sz="2400" b="1" dirty="0">
            <a:solidFill>
              <a:schemeClr val="tx1"/>
            </a:solidFill>
          </a:endParaRPr>
        </a:p>
      </dgm:t>
    </dgm:pt>
    <dgm:pt modelId="{B9DB551D-D988-4F79-B6FB-58AEC41846DC}" type="parTrans" cxnId="{E1A4CAEF-66C1-4D33-BD2A-E47691B589AB}">
      <dgm:prSet/>
      <dgm:spPr/>
      <dgm:t>
        <a:bodyPr/>
        <a:lstStyle/>
        <a:p>
          <a:endParaRPr lang="en-US" sz="2400" b="1">
            <a:solidFill>
              <a:schemeClr val="tx1"/>
            </a:solidFill>
          </a:endParaRPr>
        </a:p>
      </dgm:t>
    </dgm:pt>
    <dgm:pt modelId="{FC1B2ED2-4F77-4682-9166-3271F98F7483}" type="sibTrans" cxnId="{E1A4CAEF-66C1-4D33-BD2A-E47691B589AB}">
      <dgm:prSet/>
      <dgm:spPr/>
      <dgm:t>
        <a:bodyPr/>
        <a:lstStyle/>
        <a:p>
          <a:endParaRPr lang="en-US" sz="2400" b="1">
            <a:solidFill>
              <a:schemeClr val="tx1"/>
            </a:solidFill>
          </a:endParaRPr>
        </a:p>
      </dgm:t>
    </dgm:pt>
    <dgm:pt modelId="{32FE63EF-55A3-43F9-9DC0-BA08524899B9}">
      <dgm:prSet phldrT="[Text]" custT="1"/>
      <dgm:spPr>
        <a:solidFill>
          <a:schemeClr val="accent5">
            <a:lumMod val="50000"/>
          </a:schemeClr>
        </a:solidFill>
        <a:ln>
          <a:solidFill>
            <a:schemeClr val="tx1"/>
          </a:solidFill>
        </a:ln>
      </dgm:spPr>
      <dgm:t>
        <a:bodyPr/>
        <a:lstStyle/>
        <a:p>
          <a:r>
            <a:rPr lang="en-GB" sz="2400" b="1" dirty="0">
              <a:solidFill>
                <a:schemeClr val="bg1">
                  <a:lumMod val="85000"/>
                </a:schemeClr>
              </a:solidFill>
            </a:rPr>
            <a:t>5</a:t>
          </a:r>
          <a:endParaRPr lang="en-US" sz="2400" b="1" dirty="0">
            <a:solidFill>
              <a:schemeClr val="bg1">
                <a:lumMod val="85000"/>
              </a:schemeClr>
            </a:solidFill>
          </a:endParaRPr>
        </a:p>
      </dgm:t>
    </dgm:pt>
    <dgm:pt modelId="{1B6E0B21-DD4F-4C94-AAF0-9DB8CBDD8C59}" type="parTrans" cxnId="{82045E1D-DF79-450F-B1FE-3C7F13764184}">
      <dgm:prSet/>
      <dgm:spPr/>
      <dgm:t>
        <a:bodyPr/>
        <a:lstStyle/>
        <a:p>
          <a:endParaRPr lang="en-US" sz="2400" b="1">
            <a:solidFill>
              <a:schemeClr val="tx1"/>
            </a:solidFill>
          </a:endParaRPr>
        </a:p>
      </dgm:t>
    </dgm:pt>
    <dgm:pt modelId="{D7D478D6-1164-4B15-B153-1E9DFEC2CEF8}" type="sibTrans" cxnId="{82045E1D-DF79-450F-B1FE-3C7F13764184}">
      <dgm:prSet/>
      <dgm:spPr/>
      <dgm:t>
        <a:bodyPr/>
        <a:lstStyle/>
        <a:p>
          <a:endParaRPr lang="en-US" sz="2400" b="1">
            <a:solidFill>
              <a:schemeClr val="tx1"/>
            </a:solidFill>
          </a:endParaRPr>
        </a:p>
      </dgm:t>
    </dgm:pt>
    <dgm:pt modelId="{5B040092-5837-4972-BFEC-B0D63FE0C281}" type="pres">
      <dgm:prSet presAssocID="{4D33547C-AE45-4E5E-B768-E68A139390F6}" presName="CompostProcess" presStyleCnt="0">
        <dgm:presLayoutVars>
          <dgm:dir/>
          <dgm:resizeHandles val="exact"/>
        </dgm:presLayoutVars>
      </dgm:prSet>
      <dgm:spPr/>
    </dgm:pt>
    <dgm:pt modelId="{2521B93B-4BA5-431A-A4E0-636B6F66A224}" type="pres">
      <dgm:prSet presAssocID="{4D33547C-AE45-4E5E-B768-E68A139390F6}" presName="arrow" presStyleLbl="bgShp" presStyleIdx="0" presStyleCnt="1" custScaleX="117647" custScaleY="87831"/>
      <dgm:spPr/>
    </dgm:pt>
    <dgm:pt modelId="{F12AF56F-95D4-4FAA-87F5-B081F1FF7AE6}" type="pres">
      <dgm:prSet presAssocID="{4D33547C-AE45-4E5E-B768-E68A139390F6}" presName="linearProcess" presStyleCnt="0"/>
      <dgm:spPr/>
    </dgm:pt>
    <dgm:pt modelId="{70E6E42A-17F0-4A39-9C57-645EDF7462BB}" type="pres">
      <dgm:prSet presAssocID="{2AB57CBE-B3A1-4EB4-83EB-0E0BA01E0F17}" presName="textNode" presStyleLbl="node1" presStyleIdx="0" presStyleCnt="5" custScaleX="72704" custLinFactX="-453" custLinFactNeighborX="-100000" custLinFactNeighborY="-18504">
        <dgm:presLayoutVars>
          <dgm:bulletEnabled val="1"/>
        </dgm:presLayoutVars>
      </dgm:prSet>
      <dgm:spPr/>
    </dgm:pt>
    <dgm:pt modelId="{E36378F2-567E-4B6D-A5D6-364ABD2B4850}" type="pres">
      <dgm:prSet presAssocID="{9C69E7A8-BA02-4B2E-BAF4-32F7D21070E6}" presName="sibTrans" presStyleCnt="0"/>
      <dgm:spPr/>
    </dgm:pt>
    <dgm:pt modelId="{4DC515FE-0C2E-4222-802D-2FED57B7614E}" type="pres">
      <dgm:prSet presAssocID="{F7DC85D0-7039-484F-8DAE-F45B34E7F704}" presName="textNode" presStyleLbl="node1" presStyleIdx="1" presStyleCnt="5" custScaleX="73980" custLinFactNeighborX="-57317" custLinFactNeighborY="-18504">
        <dgm:presLayoutVars>
          <dgm:bulletEnabled val="1"/>
        </dgm:presLayoutVars>
      </dgm:prSet>
      <dgm:spPr/>
    </dgm:pt>
    <dgm:pt modelId="{5425DB0C-8EA5-49D7-B787-53E2D3CC3840}" type="pres">
      <dgm:prSet presAssocID="{3AC2A818-4E96-48BD-A628-590BC49B794D}" presName="sibTrans" presStyleCnt="0"/>
      <dgm:spPr/>
    </dgm:pt>
    <dgm:pt modelId="{C0B5FBB3-081D-409A-BEC0-DF5E30910416}" type="pres">
      <dgm:prSet presAssocID="{25CD5714-8665-44EE-B7F1-CA922EAC1B17}" presName="textNode" presStyleLbl="node1" presStyleIdx="2" presStyleCnt="5" custScaleX="76008" custLinFactX="-1062" custLinFactNeighborX="-100000" custLinFactNeighborY="-18504">
        <dgm:presLayoutVars>
          <dgm:bulletEnabled val="1"/>
        </dgm:presLayoutVars>
      </dgm:prSet>
      <dgm:spPr/>
    </dgm:pt>
    <dgm:pt modelId="{3D2569DE-2156-45D9-8840-47B522350F11}" type="pres">
      <dgm:prSet presAssocID="{209E9CBB-27F2-4B81-B1DC-DABD975FE833}" presName="sibTrans" presStyleCnt="0"/>
      <dgm:spPr/>
    </dgm:pt>
    <dgm:pt modelId="{BC244180-A1DF-4251-9F2E-C02518681B53}" type="pres">
      <dgm:prSet presAssocID="{C77D5AEF-6E5A-400E-9D45-475D8BD24BAE}" presName="textNode" presStyleLbl="node1" presStyleIdx="3" presStyleCnt="5" custScaleX="72289" custLinFactX="-9451" custLinFactNeighborX="-100000" custLinFactNeighborY="-18504">
        <dgm:presLayoutVars>
          <dgm:bulletEnabled val="1"/>
        </dgm:presLayoutVars>
      </dgm:prSet>
      <dgm:spPr/>
    </dgm:pt>
    <dgm:pt modelId="{9838E477-9887-4503-ACDD-4C5194A5A85B}" type="pres">
      <dgm:prSet presAssocID="{FC1B2ED2-4F77-4682-9166-3271F98F7483}" presName="sibTrans" presStyleCnt="0"/>
      <dgm:spPr/>
    </dgm:pt>
    <dgm:pt modelId="{5092918F-BEE1-4328-992E-DFB9B03FC85B}" type="pres">
      <dgm:prSet presAssocID="{32FE63EF-55A3-43F9-9DC0-BA08524899B9}" presName="textNode" presStyleLbl="node1" presStyleIdx="4" presStyleCnt="5" custScaleX="71905" custLinFactX="-17064" custLinFactNeighborX="-100000" custLinFactNeighborY="-18504">
        <dgm:presLayoutVars>
          <dgm:bulletEnabled val="1"/>
        </dgm:presLayoutVars>
      </dgm:prSet>
      <dgm:spPr/>
    </dgm:pt>
  </dgm:ptLst>
  <dgm:cxnLst>
    <dgm:cxn modelId="{595A2116-A320-410A-9668-539BAD3A2497}" type="presOf" srcId="{4D33547C-AE45-4E5E-B768-E68A139390F6}" destId="{5B040092-5837-4972-BFEC-B0D63FE0C281}" srcOrd="0" destOrd="0" presId="urn:microsoft.com/office/officeart/2005/8/layout/hProcess9"/>
    <dgm:cxn modelId="{82045E1D-DF79-450F-B1FE-3C7F13764184}" srcId="{4D33547C-AE45-4E5E-B768-E68A139390F6}" destId="{32FE63EF-55A3-43F9-9DC0-BA08524899B9}" srcOrd="4" destOrd="0" parTransId="{1B6E0B21-DD4F-4C94-AAF0-9DB8CBDD8C59}" sibTransId="{D7D478D6-1164-4B15-B153-1E9DFEC2CEF8}"/>
    <dgm:cxn modelId="{FE17C245-9728-488D-BD17-EBC23647897C}" type="presOf" srcId="{32FE63EF-55A3-43F9-9DC0-BA08524899B9}" destId="{5092918F-BEE1-4328-992E-DFB9B03FC85B}" srcOrd="0" destOrd="0" presId="urn:microsoft.com/office/officeart/2005/8/layout/hProcess9"/>
    <dgm:cxn modelId="{5DD25467-2701-467E-91E3-3BB0E8A16D8C}" srcId="{4D33547C-AE45-4E5E-B768-E68A139390F6}" destId="{2AB57CBE-B3A1-4EB4-83EB-0E0BA01E0F17}" srcOrd="0" destOrd="0" parTransId="{53F8F382-7470-4B7C-9A60-BE1F2D73150E}" sibTransId="{9C69E7A8-BA02-4B2E-BAF4-32F7D21070E6}"/>
    <dgm:cxn modelId="{4FB37A4B-7146-4880-B006-EF23B4F78DA3}" type="presOf" srcId="{25CD5714-8665-44EE-B7F1-CA922EAC1B17}" destId="{C0B5FBB3-081D-409A-BEC0-DF5E30910416}" srcOrd="0" destOrd="0" presId="urn:microsoft.com/office/officeart/2005/8/layout/hProcess9"/>
    <dgm:cxn modelId="{A0132152-B854-4AD9-ACC5-924A85675779}" srcId="{4D33547C-AE45-4E5E-B768-E68A139390F6}" destId="{F7DC85D0-7039-484F-8DAE-F45B34E7F704}" srcOrd="1" destOrd="0" parTransId="{27F4E52E-37FA-4DB3-B429-84019A371447}" sibTransId="{3AC2A818-4E96-48BD-A628-590BC49B794D}"/>
    <dgm:cxn modelId="{535B5159-12CB-42D8-89EB-369167BE6B3A}" type="presOf" srcId="{C77D5AEF-6E5A-400E-9D45-475D8BD24BAE}" destId="{BC244180-A1DF-4251-9F2E-C02518681B53}" srcOrd="0" destOrd="0" presId="urn:microsoft.com/office/officeart/2005/8/layout/hProcess9"/>
    <dgm:cxn modelId="{DD022FC8-ACF6-4750-9D30-F56D87206F5B}" srcId="{4D33547C-AE45-4E5E-B768-E68A139390F6}" destId="{25CD5714-8665-44EE-B7F1-CA922EAC1B17}" srcOrd="2" destOrd="0" parTransId="{21FCF964-3AF9-484A-9038-D63B5C6D603E}" sibTransId="{209E9CBB-27F2-4B81-B1DC-DABD975FE833}"/>
    <dgm:cxn modelId="{0A3810CE-B4B6-4077-A81D-59B7491152FC}" type="presOf" srcId="{F7DC85D0-7039-484F-8DAE-F45B34E7F704}" destId="{4DC515FE-0C2E-4222-802D-2FED57B7614E}" srcOrd="0" destOrd="0" presId="urn:microsoft.com/office/officeart/2005/8/layout/hProcess9"/>
    <dgm:cxn modelId="{E1A4CAEF-66C1-4D33-BD2A-E47691B589AB}" srcId="{4D33547C-AE45-4E5E-B768-E68A139390F6}" destId="{C77D5AEF-6E5A-400E-9D45-475D8BD24BAE}" srcOrd="3" destOrd="0" parTransId="{B9DB551D-D988-4F79-B6FB-58AEC41846DC}" sibTransId="{FC1B2ED2-4F77-4682-9166-3271F98F7483}"/>
    <dgm:cxn modelId="{0100EDFC-C716-44E6-A615-7804E4709493}" type="presOf" srcId="{2AB57CBE-B3A1-4EB4-83EB-0E0BA01E0F17}" destId="{70E6E42A-17F0-4A39-9C57-645EDF7462BB}" srcOrd="0" destOrd="0" presId="urn:microsoft.com/office/officeart/2005/8/layout/hProcess9"/>
    <dgm:cxn modelId="{01590ECD-C428-4DD3-B0ED-9926527E4034}" type="presParOf" srcId="{5B040092-5837-4972-BFEC-B0D63FE0C281}" destId="{2521B93B-4BA5-431A-A4E0-636B6F66A224}" srcOrd="0" destOrd="0" presId="urn:microsoft.com/office/officeart/2005/8/layout/hProcess9"/>
    <dgm:cxn modelId="{3F60F287-D374-4B94-902F-78936FB48C9E}" type="presParOf" srcId="{5B040092-5837-4972-BFEC-B0D63FE0C281}" destId="{F12AF56F-95D4-4FAA-87F5-B081F1FF7AE6}" srcOrd="1" destOrd="0" presId="urn:microsoft.com/office/officeart/2005/8/layout/hProcess9"/>
    <dgm:cxn modelId="{756CA877-ADE3-4439-897B-56D3716A9A28}" type="presParOf" srcId="{F12AF56F-95D4-4FAA-87F5-B081F1FF7AE6}" destId="{70E6E42A-17F0-4A39-9C57-645EDF7462BB}" srcOrd="0" destOrd="0" presId="urn:microsoft.com/office/officeart/2005/8/layout/hProcess9"/>
    <dgm:cxn modelId="{B0FD65EE-91E7-4430-B4EC-36995CD9A7C2}" type="presParOf" srcId="{F12AF56F-95D4-4FAA-87F5-B081F1FF7AE6}" destId="{E36378F2-567E-4B6D-A5D6-364ABD2B4850}" srcOrd="1" destOrd="0" presId="urn:microsoft.com/office/officeart/2005/8/layout/hProcess9"/>
    <dgm:cxn modelId="{D647C3CA-9BF9-44F2-82C8-A0D516180D4B}" type="presParOf" srcId="{F12AF56F-95D4-4FAA-87F5-B081F1FF7AE6}" destId="{4DC515FE-0C2E-4222-802D-2FED57B7614E}" srcOrd="2" destOrd="0" presId="urn:microsoft.com/office/officeart/2005/8/layout/hProcess9"/>
    <dgm:cxn modelId="{78B91B74-162A-4254-BB09-3496152A9A22}" type="presParOf" srcId="{F12AF56F-95D4-4FAA-87F5-B081F1FF7AE6}" destId="{5425DB0C-8EA5-49D7-B787-53E2D3CC3840}" srcOrd="3" destOrd="0" presId="urn:microsoft.com/office/officeart/2005/8/layout/hProcess9"/>
    <dgm:cxn modelId="{CD394E3F-EAE4-4E3E-8B76-AECAEFA2564B}" type="presParOf" srcId="{F12AF56F-95D4-4FAA-87F5-B081F1FF7AE6}" destId="{C0B5FBB3-081D-409A-BEC0-DF5E30910416}" srcOrd="4" destOrd="0" presId="urn:microsoft.com/office/officeart/2005/8/layout/hProcess9"/>
    <dgm:cxn modelId="{B4BA7EA2-E38C-453A-98EF-B324F5F2E8F9}" type="presParOf" srcId="{F12AF56F-95D4-4FAA-87F5-B081F1FF7AE6}" destId="{3D2569DE-2156-45D9-8840-47B522350F11}" srcOrd="5" destOrd="0" presId="urn:microsoft.com/office/officeart/2005/8/layout/hProcess9"/>
    <dgm:cxn modelId="{BACA9C36-01FE-4BAD-9746-AAE85C28CF03}" type="presParOf" srcId="{F12AF56F-95D4-4FAA-87F5-B081F1FF7AE6}" destId="{BC244180-A1DF-4251-9F2E-C02518681B53}" srcOrd="6" destOrd="0" presId="urn:microsoft.com/office/officeart/2005/8/layout/hProcess9"/>
    <dgm:cxn modelId="{22ABD966-071A-40DC-9BCA-ACAF83AEFC50}" type="presParOf" srcId="{F12AF56F-95D4-4FAA-87F5-B081F1FF7AE6}" destId="{9838E477-9887-4503-ACDD-4C5194A5A85B}" srcOrd="7" destOrd="0" presId="urn:microsoft.com/office/officeart/2005/8/layout/hProcess9"/>
    <dgm:cxn modelId="{8D35DDA3-F95D-4EE8-8431-1FE35F4E0025}" type="presParOf" srcId="{F12AF56F-95D4-4FAA-87F5-B081F1FF7AE6}" destId="{5092918F-BEE1-4328-992E-DFB9B03FC85B}" srcOrd="8"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D33547C-AE45-4E5E-B768-E68A139390F6}" type="doc">
      <dgm:prSet loTypeId="urn:microsoft.com/office/officeart/2005/8/layout/hProcess9" loCatId="process" qsTypeId="urn:microsoft.com/office/officeart/2005/8/quickstyle/simple1" qsCatId="simple" csTypeId="urn:microsoft.com/office/officeart/2005/8/colors/accent1_2" csCatId="accent1" phldr="1"/>
      <dgm:spPr/>
    </dgm:pt>
    <dgm:pt modelId="{2AB57CBE-B3A1-4EB4-83EB-0E0BA01E0F17}">
      <dgm:prSet phldrT="[Text]" custT="1"/>
      <dgm:spPr>
        <a:solidFill>
          <a:schemeClr val="accent5">
            <a:lumMod val="20000"/>
            <a:lumOff val="80000"/>
          </a:schemeClr>
        </a:solidFill>
        <a:ln>
          <a:solidFill>
            <a:schemeClr val="tx1"/>
          </a:solidFill>
        </a:ln>
      </dgm:spPr>
      <dgm:t>
        <a:bodyPr/>
        <a:lstStyle/>
        <a:p>
          <a:r>
            <a:rPr lang="en-GB" sz="2400" b="1" dirty="0">
              <a:solidFill>
                <a:schemeClr val="tx1"/>
              </a:solidFill>
            </a:rPr>
            <a:t>1</a:t>
          </a:r>
          <a:endParaRPr lang="en-US" sz="2400" b="1" dirty="0">
            <a:solidFill>
              <a:schemeClr val="tx1"/>
            </a:solidFill>
          </a:endParaRPr>
        </a:p>
      </dgm:t>
    </dgm:pt>
    <dgm:pt modelId="{53F8F382-7470-4B7C-9A60-BE1F2D73150E}" type="parTrans" cxnId="{5DD25467-2701-467E-91E3-3BB0E8A16D8C}">
      <dgm:prSet/>
      <dgm:spPr/>
      <dgm:t>
        <a:bodyPr/>
        <a:lstStyle/>
        <a:p>
          <a:endParaRPr lang="en-US" sz="2400" b="1">
            <a:solidFill>
              <a:schemeClr val="tx1"/>
            </a:solidFill>
          </a:endParaRPr>
        </a:p>
      </dgm:t>
    </dgm:pt>
    <dgm:pt modelId="{9C69E7A8-BA02-4B2E-BAF4-32F7D21070E6}" type="sibTrans" cxnId="{5DD25467-2701-467E-91E3-3BB0E8A16D8C}">
      <dgm:prSet/>
      <dgm:spPr/>
      <dgm:t>
        <a:bodyPr/>
        <a:lstStyle/>
        <a:p>
          <a:endParaRPr lang="en-US" sz="2400" b="1">
            <a:solidFill>
              <a:schemeClr val="tx1"/>
            </a:solidFill>
          </a:endParaRPr>
        </a:p>
      </dgm:t>
    </dgm:pt>
    <dgm:pt modelId="{F7DC85D0-7039-484F-8DAE-F45B34E7F704}">
      <dgm:prSet phldrT="[Text]" custT="1"/>
      <dgm:spPr>
        <a:solidFill>
          <a:schemeClr val="accent5">
            <a:lumMod val="40000"/>
            <a:lumOff val="60000"/>
          </a:schemeClr>
        </a:solidFill>
        <a:ln>
          <a:solidFill>
            <a:schemeClr val="tx1"/>
          </a:solidFill>
        </a:ln>
      </dgm:spPr>
      <dgm:t>
        <a:bodyPr/>
        <a:lstStyle/>
        <a:p>
          <a:r>
            <a:rPr lang="en-GB" sz="2400" b="1" dirty="0">
              <a:solidFill>
                <a:schemeClr val="tx1"/>
              </a:solidFill>
            </a:rPr>
            <a:t>2</a:t>
          </a:r>
          <a:endParaRPr lang="en-US" sz="2400" b="1" dirty="0">
            <a:solidFill>
              <a:schemeClr val="tx1"/>
            </a:solidFill>
          </a:endParaRPr>
        </a:p>
      </dgm:t>
    </dgm:pt>
    <dgm:pt modelId="{27F4E52E-37FA-4DB3-B429-84019A371447}" type="parTrans" cxnId="{A0132152-B854-4AD9-ACC5-924A85675779}">
      <dgm:prSet/>
      <dgm:spPr/>
      <dgm:t>
        <a:bodyPr/>
        <a:lstStyle/>
        <a:p>
          <a:endParaRPr lang="en-US" sz="2400" b="1">
            <a:solidFill>
              <a:schemeClr val="tx1"/>
            </a:solidFill>
          </a:endParaRPr>
        </a:p>
      </dgm:t>
    </dgm:pt>
    <dgm:pt modelId="{3AC2A818-4E96-48BD-A628-590BC49B794D}" type="sibTrans" cxnId="{A0132152-B854-4AD9-ACC5-924A85675779}">
      <dgm:prSet/>
      <dgm:spPr/>
      <dgm:t>
        <a:bodyPr/>
        <a:lstStyle/>
        <a:p>
          <a:endParaRPr lang="en-US" sz="2400" b="1">
            <a:solidFill>
              <a:schemeClr val="tx1"/>
            </a:solidFill>
          </a:endParaRPr>
        </a:p>
      </dgm:t>
    </dgm:pt>
    <dgm:pt modelId="{25CD5714-8665-44EE-B7F1-CA922EAC1B17}">
      <dgm:prSet phldrT="[Text]" custT="1"/>
      <dgm:spPr>
        <a:solidFill>
          <a:schemeClr val="accent5">
            <a:lumMod val="60000"/>
            <a:lumOff val="40000"/>
          </a:schemeClr>
        </a:solidFill>
        <a:ln>
          <a:solidFill>
            <a:schemeClr val="tx1"/>
          </a:solidFill>
        </a:ln>
      </dgm:spPr>
      <dgm:t>
        <a:bodyPr/>
        <a:lstStyle/>
        <a:p>
          <a:r>
            <a:rPr lang="en-GB" sz="2400" b="1" dirty="0">
              <a:solidFill>
                <a:schemeClr val="tx1"/>
              </a:solidFill>
            </a:rPr>
            <a:t>3</a:t>
          </a:r>
          <a:endParaRPr lang="en-US" sz="2400" b="1" dirty="0">
            <a:solidFill>
              <a:schemeClr val="tx1"/>
            </a:solidFill>
          </a:endParaRPr>
        </a:p>
      </dgm:t>
    </dgm:pt>
    <dgm:pt modelId="{21FCF964-3AF9-484A-9038-D63B5C6D603E}" type="parTrans" cxnId="{DD022FC8-ACF6-4750-9D30-F56D87206F5B}">
      <dgm:prSet/>
      <dgm:spPr/>
      <dgm:t>
        <a:bodyPr/>
        <a:lstStyle/>
        <a:p>
          <a:endParaRPr lang="en-US" sz="2400" b="1">
            <a:solidFill>
              <a:schemeClr val="tx1"/>
            </a:solidFill>
          </a:endParaRPr>
        </a:p>
      </dgm:t>
    </dgm:pt>
    <dgm:pt modelId="{209E9CBB-27F2-4B81-B1DC-DABD975FE833}" type="sibTrans" cxnId="{DD022FC8-ACF6-4750-9D30-F56D87206F5B}">
      <dgm:prSet/>
      <dgm:spPr/>
      <dgm:t>
        <a:bodyPr/>
        <a:lstStyle/>
        <a:p>
          <a:endParaRPr lang="en-US" sz="2400" b="1">
            <a:solidFill>
              <a:schemeClr val="tx1"/>
            </a:solidFill>
          </a:endParaRPr>
        </a:p>
      </dgm:t>
    </dgm:pt>
    <dgm:pt modelId="{C77D5AEF-6E5A-400E-9D45-475D8BD24BAE}">
      <dgm:prSet phldrT="[Text]" custT="1"/>
      <dgm:spPr>
        <a:solidFill>
          <a:schemeClr val="accent5">
            <a:lumMod val="75000"/>
          </a:schemeClr>
        </a:solidFill>
        <a:ln>
          <a:solidFill>
            <a:schemeClr val="tx1"/>
          </a:solidFill>
        </a:ln>
      </dgm:spPr>
      <dgm:t>
        <a:bodyPr/>
        <a:lstStyle/>
        <a:p>
          <a:r>
            <a:rPr lang="en-GB" sz="2400" b="1" dirty="0">
              <a:solidFill>
                <a:schemeClr val="tx1"/>
              </a:solidFill>
            </a:rPr>
            <a:t>4</a:t>
          </a:r>
          <a:endParaRPr lang="en-US" sz="2400" b="1" dirty="0">
            <a:solidFill>
              <a:schemeClr val="tx1"/>
            </a:solidFill>
          </a:endParaRPr>
        </a:p>
      </dgm:t>
    </dgm:pt>
    <dgm:pt modelId="{B9DB551D-D988-4F79-B6FB-58AEC41846DC}" type="parTrans" cxnId="{E1A4CAEF-66C1-4D33-BD2A-E47691B589AB}">
      <dgm:prSet/>
      <dgm:spPr/>
      <dgm:t>
        <a:bodyPr/>
        <a:lstStyle/>
        <a:p>
          <a:endParaRPr lang="en-US" sz="2400" b="1">
            <a:solidFill>
              <a:schemeClr val="tx1"/>
            </a:solidFill>
          </a:endParaRPr>
        </a:p>
      </dgm:t>
    </dgm:pt>
    <dgm:pt modelId="{FC1B2ED2-4F77-4682-9166-3271F98F7483}" type="sibTrans" cxnId="{E1A4CAEF-66C1-4D33-BD2A-E47691B589AB}">
      <dgm:prSet/>
      <dgm:spPr/>
      <dgm:t>
        <a:bodyPr/>
        <a:lstStyle/>
        <a:p>
          <a:endParaRPr lang="en-US" sz="2400" b="1">
            <a:solidFill>
              <a:schemeClr val="tx1"/>
            </a:solidFill>
          </a:endParaRPr>
        </a:p>
      </dgm:t>
    </dgm:pt>
    <dgm:pt modelId="{32FE63EF-55A3-43F9-9DC0-BA08524899B9}">
      <dgm:prSet phldrT="[Text]" custT="1"/>
      <dgm:spPr>
        <a:solidFill>
          <a:schemeClr val="accent5">
            <a:lumMod val="50000"/>
          </a:schemeClr>
        </a:solidFill>
        <a:ln>
          <a:solidFill>
            <a:schemeClr val="tx1"/>
          </a:solidFill>
        </a:ln>
      </dgm:spPr>
      <dgm:t>
        <a:bodyPr/>
        <a:lstStyle/>
        <a:p>
          <a:r>
            <a:rPr lang="en-GB" sz="2400" b="1" dirty="0">
              <a:solidFill>
                <a:schemeClr val="bg1">
                  <a:lumMod val="85000"/>
                </a:schemeClr>
              </a:solidFill>
            </a:rPr>
            <a:t>5</a:t>
          </a:r>
          <a:endParaRPr lang="en-US" sz="2400" b="1" dirty="0">
            <a:solidFill>
              <a:schemeClr val="bg1">
                <a:lumMod val="85000"/>
              </a:schemeClr>
            </a:solidFill>
          </a:endParaRPr>
        </a:p>
      </dgm:t>
    </dgm:pt>
    <dgm:pt modelId="{1B6E0B21-DD4F-4C94-AAF0-9DB8CBDD8C59}" type="parTrans" cxnId="{82045E1D-DF79-450F-B1FE-3C7F13764184}">
      <dgm:prSet/>
      <dgm:spPr/>
      <dgm:t>
        <a:bodyPr/>
        <a:lstStyle/>
        <a:p>
          <a:endParaRPr lang="en-US" sz="2400" b="1">
            <a:solidFill>
              <a:schemeClr val="tx1"/>
            </a:solidFill>
          </a:endParaRPr>
        </a:p>
      </dgm:t>
    </dgm:pt>
    <dgm:pt modelId="{D7D478D6-1164-4B15-B153-1E9DFEC2CEF8}" type="sibTrans" cxnId="{82045E1D-DF79-450F-B1FE-3C7F13764184}">
      <dgm:prSet/>
      <dgm:spPr/>
      <dgm:t>
        <a:bodyPr/>
        <a:lstStyle/>
        <a:p>
          <a:endParaRPr lang="en-US" sz="2400" b="1">
            <a:solidFill>
              <a:schemeClr val="tx1"/>
            </a:solidFill>
          </a:endParaRPr>
        </a:p>
      </dgm:t>
    </dgm:pt>
    <dgm:pt modelId="{5B040092-5837-4972-BFEC-B0D63FE0C281}" type="pres">
      <dgm:prSet presAssocID="{4D33547C-AE45-4E5E-B768-E68A139390F6}" presName="CompostProcess" presStyleCnt="0">
        <dgm:presLayoutVars>
          <dgm:dir/>
          <dgm:resizeHandles val="exact"/>
        </dgm:presLayoutVars>
      </dgm:prSet>
      <dgm:spPr/>
    </dgm:pt>
    <dgm:pt modelId="{2521B93B-4BA5-431A-A4E0-636B6F66A224}" type="pres">
      <dgm:prSet presAssocID="{4D33547C-AE45-4E5E-B768-E68A139390F6}" presName="arrow" presStyleLbl="bgShp" presStyleIdx="0" presStyleCnt="1" custScaleX="117647" custScaleY="87831"/>
      <dgm:spPr/>
    </dgm:pt>
    <dgm:pt modelId="{F12AF56F-95D4-4FAA-87F5-B081F1FF7AE6}" type="pres">
      <dgm:prSet presAssocID="{4D33547C-AE45-4E5E-B768-E68A139390F6}" presName="linearProcess" presStyleCnt="0"/>
      <dgm:spPr/>
    </dgm:pt>
    <dgm:pt modelId="{70E6E42A-17F0-4A39-9C57-645EDF7462BB}" type="pres">
      <dgm:prSet presAssocID="{2AB57CBE-B3A1-4EB4-83EB-0E0BA01E0F17}" presName="textNode" presStyleLbl="node1" presStyleIdx="0" presStyleCnt="5" custScaleX="72704" custLinFactX="-453" custLinFactNeighborX="-100000" custLinFactNeighborY="-18504">
        <dgm:presLayoutVars>
          <dgm:bulletEnabled val="1"/>
        </dgm:presLayoutVars>
      </dgm:prSet>
      <dgm:spPr/>
    </dgm:pt>
    <dgm:pt modelId="{E36378F2-567E-4B6D-A5D6-364ABD2B4850}" type="pres">
      <dgm:prSet presAssocID="{9C69E7A8-BA02-4B2E-BAF4-32F7D21070E6}" presName="sibTrans" presStyleCnt="0"/>
      <dgm:spPr/>
    </dgm:pt>
    <dgm:pt modelId="{4DC515FE-0C2E-4222-802D-2FED57B7614E}" type="pres">
      <dgm:prSet presAssocID="{F7DC85D0-7039-484F-8DAE-F45B34E7F704}" presName="textNode" presStyleLbl="node1" presStyleIdx="1" presStyleCnt="5" custScaleX="73980" custLinFactNeighborX="-57317" custLinFactNeighborY="-18504">
        <dgm:presLayoutVars>
          <dgm:bulletEnabled val="1"/>
        </dgm:presLayoutVars>
      </dgm:prSet>
      <dgm:spPr/>
    </dgm:pt>
    <dgm:pt modelId="{5425DB0C-8EA5-49D7-B787-53E2D3CC3840}" type="pres">
      <dgm:prSet presAssocID="{3AC2A818-4E96-48BD-A628-590BC49B794D}" presName="sibTrans" presStyleCnt="0"/>
      <dgm:spPr/>
    </dgm:pt>
    <dgm:pt modelId="{C0B5FBB3-081D-409A-BEC0-DF5E30910416}" type="pres">
      <dgm:prSet presAssocID="{25CD5714-8665-44EE-B7F1-CA922EAC1B17}" presName="textNode" presStyleLbl="node1" presStyleIdx="2" presStyleCnt="5" custScaleX="76008" custLinFactX="-1062" custLinFactNeighborX="-100000" custLinFactNeighborY="-18504">
        <dgm:presLayoutVars>
          <dgm:bulletEnabled val="1"/>
        </dgm:presLayoutVars>
      </dgm:prSet>
      <dgm:spPr/>
    </dgm:pt>
    <dgm:pt modelId="{3D2569DE-2156-45D9-8840-47B522350F11}" type="pres">
      <dgm:prSet presAssocID="{209E9CBB-27F2-4B81-B1DC-DABD975FE833}" presName="sibTrans" presStyleCnt="0"/>
      <dgm:spPr/>
    </dgm:pt>
    <dgm:pt modelId="{BC244180-A1DF-4251-9F2E-C02518681B53}" type="pres">
      <dgm:prSet presAssocID="{C77D5AEF-6E5A-400E-9D45-475D8BD24BAE}" presName="textNode" presStyleLbl="node1" presStyleIdx="3" presStyleCnt="5" custScaleX="72289" custLinFactX="-9451" custLinFactNeighborX="-100000" custLinFactNeighborY="-18504">
        <dgm:presLayoutVars>
          <dgm:bulletEnabled val="1"/>
        </dgm:presLayoutVars>
      </dgm:prSet>
      <dgm:spPr/>
    </dgm:pt>
    <dgm:pt modelId="{9838E477-9887-4503-ACDD-4C5194A5A85B}" type="pres">
      <dgm:prSet presAssocID="{FC1B2ED2-4F77-4682-9166-3271F98F7483}" presName="sibTrans" presStyleCnt="0"/>
      <dgm:spPr/>
    </dgm:pt>
    <dgm:pt modelId="{5092918F-BEE1-4328-992E-DFB9B03FC85B}" type="pres">
      <dgm:prSet presAssocID="{32FE63EF-55A3-43F9-9DC0-BA08524899B9}" presName="textNode" presStyleLbl="node1" presStyleIdx="4" presStyleCnt="5" custScaleX="71905" custLinFactX="-17064" custLinFactNeighborX="-100000" custLinFactNeighborY="-18504">
        <dgm:presLayoutVars>
          <dgm:bulletEnabled val="1"/>
        </dgm:presLayoutVars>
      </dgm:prSet>
      <dgm:spPr/>
    </dgm:pt>
  </dgm:ptLst>
  <dgm:cxnLst>
    <dgm:cxn modelId="{82045E1D-DF79-450F-B1FE-3C7F13764184}" srcId="{4D33547C-AE45-4E5E-B768-E68A139390F6}" destId="{32FE63EF-55A3-43F9-9DC0-BA08524899B9}" srcOrd="4" destOrd="0" parTransId="{1B6E0B21-DD4F-4C94-AAF0-9DB8CBDD8C59}" sibTransId="{D7D478D6-1164-4B15-B153-1E9DFEC2CEF8}"/>
    <dgm:cxn modelId="{EBCE092D-0AFF-419E-94C3-3C97B550EA0B}" type="presOf" srcId="{2AB57CBE-B3A1-4EB4-83EB-0E0BA01E0F17}" destId="{70E6E42A-17F0-4A39-9C57-645EDF7462BB}" srcOrd="0" destOrd="0" presId="urn:microsoft.com/office/officeart/2005/8/layout/hProcess9"/>
    <dgm:cxn modelId="{D9E9A262-B9C8-4E9F-B15A-5CD5AB204CEE}" type="presOf" srcId="{C77D5AEF-6E5A-400E-9D45-475D8BD24BAE}" destId="{BC244180-A1DF-4251-9F2E-C02518681B53}" srcOrd="0" destOrd="0" presId="urn:microsoft.com/office/officeart/2005/8/layout/hProcess9"/>
    <dgm:cxn modelId="{5DD25467-2701-467E-91E3-3BB0E8A16D8C}" srcId="{4D33547C-AE45-4E5E-B768-E68A139390F6}" destId="{2AB57CBE-B3A1-4EB4-83EB-0E0BA01E0F17}" srcOrd="0" destOrd="0" parTransId="{53F8F382-7470-4B7C-9A60-BE1F2D73150E}" sibTransId="{9C69E7A8-BA02-4B2E-BAF4-32F7D21070E6}"/>
    <dgm:cxn modelId="{A0132152-B854-4AD9-ACC5-924A85675779}" srcId="{4D33547C-AE45-4E5E-B768-E68A139390F6}" destId="{F7DC85D0-7039-484F-8DAE-F45B34E7F704}" srcOrd="1" destOrd="0" parTransId="{27F4E52E-37FA-4DB3-B429-84019A371447}" sibTransId="{3AC2A818-4E96-48BD-A628-590BC49B794D}"/>
    <dgm:cxn modelId="{62E54586-EE78-49DD-89E7-56ACB4235D70}" type="presOf" srcId="{25CD5714-8665-44EE-B7F1-CA922EAC1B17}" destId="{C0B5FBB3-081D-409A-BEC0-DF5E30910416}" srcOrd="0" destOrd="0" presId="urn:microsoft.com/office/officeart/2005/8/layout/hProcess9"/>
    <dgm:cxn modelId="{C1D6D39C-3BF0-4E3F-AE46-5B47C9396DD3}" type="presOf" srcId="{F7DC85D0-7039-484F-8DAE-F45B34E7F704}" destId="{4DC515FE-0C2E-4222-802D-2FED57B7614E}" srcOrd="0" destOrd="0" presId="urn:microsoft.com/office/officeart/2005/8/layout/hProcess9"/>
    <dgm:cxn modelId="{25F738AB-2B49-40DA-8771-DB066969B69C}" type="presOf" srcId="{32FE63EF-55A3-43F9-9DC0-BA08524899B9}" destId="{5092918F-BEE1-4328-992E-DFB9B03FC85B}" srcOrd="0" destOrd="0" presId="urn:microsoft.com/office/officeart/2005/8/layout/hProcess9"/>
    <dgm:cxn modelId="{DD022FC8-ACF6-4750-9D30-F56D87206F5B}" srcId="{4D33547C-AE45-4E5E-B768-E68A139390F6}" destId="{25CD5714-8665-44EE-B7F1-CA922EAC1B17}" srcOrd="2" destOrd="0" parTransId="{21FCF964-3AF9-484A-9038-D63B5C6D603E}" sibTransId="{209E9CBB-27F2-4B81-B1DC-DABD975FE833}"/>
    <dgm:cxn modelId="{E1A4CAEF-66C1-4D33-BD2A-E47691B589AB}" srcId="{4D33547C-AE45-4E5E-B768-E68A139390F6}" destId="{C77D5AEF-6E5A-400E-9D45-475D8BD24BAE}" srcOrd="3" destOrd="0" parTransId="{B9DB551D-D988-4F79-B6FB-58AEC41846DC}" sibTransId="{FC1B2ED2-4F77-4682-9166-3271F98F7483}"/>
    <dgm:cxn modelId="{7D40F6FA-CE44-417A-902E-8599377FCFD7}" type="presOf" srcId="{4D33547C-AE45-4E5E-B768-E68A139390F6}" destId="{5B040092-5837-4972-BFEC-B0D63FE0C281}" srcOrd="0" destOrd="0" presId="urn:microsoft.com/office/officeart/2005/8/layout/hProcess9"/>
    <dgm:cxn modelId="{8D9A5AA6-E7A3-4963-87D0-A45877ADF6B1}" type="presParOf" srcId="{5B040092-5837-4972-BFEC-B0D63FE0C281}" destId="{2521B93B-4BA5-431A-A4E0-636B6F66A224}" srcOrd="0" destOrd="0" presId="urn:microsoft.com/office/officeart/2005/8/layout/hProcess9"/>
    <dgm:cxn modelId="{813533CF-1F88-43F7-AED5-AAD0E2BA993F}" type="presParOf" srcId="{5B040092-5837-4972-BFEC-B0D63FE0C281}" destId="{F12AF56F-95D4-4FAA-87F5-B081F1FF7AE6}" srcOrd="1" destOrd="0" presId="urn:microsoft.com/office/officeart/2005/8/layout/hProcess9"/>
    <dgm:cxn modelId="{18F52FBF-986E-4CF5-93A2-08A7C64DE566}" type="presParOf" srcId="{F12AF56F-95D4-4FAA-87F5-B081F1FF7AE6}" destId="{70E6E42A-17F0-4A39-9C57-645EDF7462BB}" srcOrd="0" destOrd="0" presId="urn:microsoft.com/office/officeart/2005/8/layout/hProcess9"/>
    <dgm:cxn modelId="{2DB67FF6-5EDC-4EBF-B7E1-3B5873F0D95C}" type="presParOf" srcId="{F12AF56F-95D4-4FAA-87F5-B081F1FF7AE6}" destId="{E36378F2-567E-4B6D-A5D6-364ABD2B4850}" srcOrd="1" destOrd="0" presId="urn:microsoft.com/office/officeart/2005/8/layout/hProcess9"/>
    <dgm:cxn modelId="{98182E54-9DD4-4CD1-AFDE-07730F2D907B}" type="presParOf" srcId="{F12AF56F-95D4-4FAA-87F5-B081F1FF7AE6}" destId="{4DC515FE-0C2E-4222-802D-2FED57B7614E}" srcOrd="2" destOrd="0" presId="urn:microsoft.com/office/officeart/2005/8/layout/hProcess9"/>
    <dgm:cxn modelId="{28C7B101-9664-46BA-911E-32DC3B772A56}" type="presParOf" srcId="{F12AF56F-95D4-4FAA-87F5-B081F1FF7AE6}" destId="{5425DB0C-8EA5-49D7-B787-53E2D3CC3840}" srcOrd="3" destOrd="0" presId="urn:microsoft.com/office/officeart/2005/8/layout/hProcess9"/>
    <dgm:cxn modelId="{9AD9A439-29C0-4361-AC71-691FEAA8BCE8}" type="presParOf" srcId="{F12AF56F-95D4-4FAA-87F5-B081F1FF7AE6}" destId="{C0B5FBB3-081D-409A-BEC0-DF5E30910416}" srcOrd="4" destOrd="0" presId="urn:microsoft.com/office/officeart/2005/8/layout/hProcess9"/>
    <dgm:cxn modelId="{1121B686-EB42-4D22-A562-01DA921147B3}" type="presParOf" srcId="{F12AF56F-95D4-4FAA-87F5-B081F1FF7AE6}" destId="{3D2569DE-2156-45D9-8840-47B522350F11}" srcOrd="5" destOrd="0" presId="urn:microsoft.com/office/officeart/2005/8/layout/hProcess9"/>
    <dgm:cxn modelId="{D10BB421-9D39-41D1-82EB-4939903ADF26}" type="presParOf" srcId="{F12AF56F-95D4-4FAA-87F5-B081F1FF7AE6}" destId="{BC244180-A1DF-4251-9F2E-C02518681B53}" srcOrd="6" destOrd="0" presId="urn:microsoft.com/office/officeart/2005/8/layout/hProcess9"/>
    <dgm:cxn modelId="{D0930F36-94E5-4489-872D-77AE79DF005D}" type="presParOf" srcId="{F12AF56F-95D4-4FAA-87F5-B081F1FF7AE6}" destId="{9838E477-9887-4503-ACDD-4C5194A5A85B}" srcOrd="7" destOrd="0" presId="urn:microsoft.com/office/officeart/2005/8/layout/hProcess9"/>
    <dgm:cxn modelId="{91390F43-3457-4197-B898-0E8DC1CC7EDF}" type="presParOf" srcId="{F12AF56F-95D4-4FAA-87F5-B081F1FF7AE6}" destId="{5092918F-BEE1-4328-992E-DFB9B03FC85B}"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21B93B-4BA5-431A-A4E0-636B6F66A224}">
      <dsp:nvSpPr>
        <dsp:cNvPr id="0" name=""/>
        <dsp:cNvSpPr/>
      </dsp:nvSpPr>
      <dsp:spPr>
        <a:xfrm>
          <a:off x="2" y="103853"/>
          <a:ext cx="9143995" cy="701012"/>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0E6E42A-17F0-4A39-9C57-645EDF7462BB}">
      <dsp:nvSpPr>
        <dsp:cNvPr id="0" name=""/>
        <dsp:cNvSpPr/>
      </dsp:nvSpPr>
      <dsp:spPr>
        <a:xfrm>
          <a:off x="0" y="260647"/>
          <a:ext cx="1589300" cy="363488"/>
        </a:xfrm>
        <a:prstGeom prst="roundRect">
          <a:avLst/>
        </a:prstGeom>
        <a:solidFill>
          <a:schemeClr val="accent5">
            <a:lumMod val="20000"/>
            <a:lumOff val="8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tx1"/>
              </a:solidFill>
            </a:rPr>
            <a:t>1</a:t>
          </a:r>
          <a:endParaRPr lang="en-US" sz="2400" b="1" kern="1200" dirty="0">
            <a:solidFill>
              <a:schemeClr val="tx1"/>
            </a:solidFill>
          </a:endParaRPr>
        </a:p>
      </dsp:txBody>
      <dsp:txXfrm>
        <a:off x="17744" y="278391"/>
        <a:ext cx="1553812" cy="328000"/>
      </dsp:txXfrm>
    </dsp:sp>
    <dsp:sp modelId="{4DC515FE-0C2E-4222-802D-2FED57B7614E}">
      <dsp:nvSpPr>
        <dsp:cNvPr id="0" name=""/>
        <dsp:cNvSpPr/>
      </dsp:nvSpPr>
      <dsp:spPr>
        <a:xfrm>
          <a:off x="1710758" y="260647"/>
          <a:ext cx="1617193" cy="363488"/>
        </a:xfrm>
        <a:prstGeom prst="roundRect">
          <a:avLst/>
        </a:prstGeom>
        <a:solidFill>
          <a:schemeClr val="accent5">
            <a:lumMod val="40000"/>
            <a:lumOff val="6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tx1"/>
              </a:solidFill>
            </a:rPr>
            <a:t>2</a:t>
          </a:r>
          <a:endParaRPr lang="en-US" sz="2400" b="1" kern="1200" dirty="0">
            <a:solidFill>
              <a:schemeClr val="tx1"/>
            </a:solidFill>
          </a:endParaRPr>
        </a:p>
      </dsp:txBody>
      <dsp:txXfrm>
        <a:off x="1728502" y="278391"/>
        <a:ext cx="1581705" cy="328000"/>
      </dsp:txXfrm>
    </dsp:sp>
    <dsp:sp modelId="{C0B5FBB3-081D-409A-BEC0-DF5E30910416}">
      <dsp:nvSpPr>
        <dsp:cNvPr id="0" name=""/>
        <dsp:cNvSpPr/>
      </dsp:nvSpPr>
      <dsp:spPr>
        <a:xfrm>
          <a:off x="3465229" y="260647"/>
          <a:ext cx="1661525" cy="363488"/>
        </a:xfrm>
        <a:prstGeom prst="roundRect">
          <a:avLst/>
        </a:prstGeom>
        <a:solidFill>
          <a:schemeClr val="accent5">
            <a:lumMod val="60000"/>
            <a:lumOff val="4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tx1"/>
              </a:solidFill>
            </a:rPr>
            <a:t>3</a:t>
          </a:r>
          <a:endParaRPr lang="en-US" sz="2400" b="1" kern="1200" dirty="0">
            <a:solidFill>
              <a:schemeClr val="tx1"/>
            </a:solidFill>
          </a:endParaRPr>
        </a:p>
      </dsp:txBody>
      <dsp:txXfrm>
        <a:off x="3482973" y="278391"/>
        <a:ext cx="1626037" cy="328000"/>
      </dsp:txXfrm>
    </dsp:sp>
    <dsp:sp modelId="{BC244180-A1DF-4251-9F2E-C02518681B53}">
      <dsp:nvSpPr>
        <dsp:cNvPr id="0" name=""/>
        <dsp:cNvSpPr/>
      </dsp:nvSpPr>
      <dsp:spPr>
        <a:xfrm>
          <a:off x="5223380" y="260647"/>
          <a:ext cx="1580228" cy="363488"/>
        </a:xfrm>
        <a:prstGeom prst="roundRect">
          <a:avLst/>
        </a:prstGeom>
        <a:solidFill>
          <a:schemeClr val="accent5">
            <a:lumMod val="75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tx1"/>
              </a:solidFill>
            </a:rPr>
            <a:t>4</a:t>
          </a:r>
          <a:endParaRPr lang="en-US" sz="2400" b="1" kern="1200" dirty="0">
            <a:solidFill>
              <a:schemeClr val="tx1"/>
            </a:solidFill>
          </a:endParaRPr>
        </a:p>
      </dsp:txBody>
      <dsp:txXfrm>
        <a:off x="5241124" y="278391"/>
        <a:ext cx="1544740" cy="328000"/>
      </dsp:txXfrm>
    </dsp:sp>
    <dsp:sp modelId="{5092918F-BEE1-4328-992E-DFB9B03FC85B}">
      <dsp:nvSpPr>
        <dsp:cNvPr id="0" name=""/>
        <dsp:cNvSpPr/>
      </dsp:nvSpPr>
      <dsp:spPr>
        <a:xfrm>
          <a:off x="6917198" y="260647"/>
          <a:ext cx="1571834" cy="363488"/>
        </a:xfrm>
        <a:prstGeom prst="roundRect">
          <a:avLst/>
        </a:prstGeom>
        <a:solidFill>
          <a:schemeClr val="accent5">
            <a:lumMod val="5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bg1">
                  <a:lumMod val="85000"/>
                </a:schemeClr>
              </a:solidFill>
            </a:rPr>
            <a:t>5</a:t>
          </a:r>
          <a:endParaRPr lang="en-US" sz="2400" b="1" kern="1200" dirty="0">
            <a:solidFill>
              <a:schemeClr val="bg1">
                <a:lumMod val="85000"/>
              </a:schemeClr>
            </a:solidFill>
          </a:endParaRPr>
        </a:p>
      </dsp:txBody>
      <dsp:txXfrm>
        <a:off x="6934942" y="278391"/>
        <a:ext cx="1536346" cy="328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21B93B-4BA5-431A-A4E0-636B6F66A224}">
      <dsp:nvSpPr>
        <dsp:cNvPr id="0" name=""/>
        <dsp:cNvSpPr/>
      </dsp:nvSpPr>
      <dsp:spPr>
        <a:xfrm>
          <a:off x="2" y="103853"/>
          <a:ext cx="9143995" cy="701012"/>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0E6E42A-17F0-4A39-9C57-645EDF7462BB}">
      <dsp:nvSpPr>
        <dsp:cNvPr id="0" name=""/>
        <dsp:cNvSpPr/>
      </dsp:nvSpPr>
      <dsp:spPr>
        <a:xfrm>
          <a:off x="0" y="260647"/>
          <a:ext cx="1589300" cy="363488"/>
        </a:xfrm>
        <a:prstGeom prst="roundRect">
          <a:avLst/>
        </a:prstGeom>
        <a:solidFill>
          <a:schemeClr val="accent5">
            <a:lumMod val="20000"/>
            <a:lumOff val="8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tx1"/>
              </a:solidFill>
            </a:rPr>
            <a:t>1</a:t>
          </a:r>
          <a:endParaRPr lang="en-US" sz="2400" b="1" kern="1200" dirty="0">
            <a:solidFill>
              <a:schemeClr val="tx1"/>
            </a:solidFill>
          </a:endParaRPr>
        </a:p>
      </dsp:txBody>
      <dsp:txXfrm>
        <a:off x="17744" y="278391"/>
        <a:ext cx="1553812" cy="328000"/>
      </dsp:txXfrm>
    </dsp:sp>
    <dsp:sp modelId="{4DC515FE-0C2E-4222-802D-2FED57B7614E}">
      <dsp:nvSpPr>
        <dsp:cNvPr id="0" name=""/>
        <dsp:cNvSpPr/>
      </dsp:nvSpPr>
      <dsp:spPr>
        <a:xfrm>
          <a:off x="1710758" y="260647"/>
          <a:ext cx="1617193" cy="363488"/>
        </a:xfrm>
        <a:prstGeom prst="roundRect">
          <a:avLst/>
        </a:prstGeom>
        <a:no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endParaRPr lang="en-US" sz="2400" b="1" kern="1200" dirty="0">
            <a:solidFill>
              <a:schemeClr val="tx1"/>
            </a:solidFill>
          </a:endParaRPr>
        </a:p>
      </dsp:txBody>
      <dsp:txXfrm>
        <a:off x="1728502" y="278391"/>
        <a:ext cx="1581705" cy="328000"/>
      </dsp:txXfrm>
    </dsp:sp>
    <dsp:sp modelId="{C0B5FBB3-081D-409A-BEC0-DF5E30910416}">
      <dsp:nvSpPr>
        <dsp:cNvPr id="0" name=""/>
        <dsp:cNvSpPr/>
      </dsp:nvSpPr>
      <dsp:spPr>
        <a:xfrm>
          <a:off x="3465229" y="260647"/>
          <a:ext cx="1661525" cy="363488"/>
        </a:xfrm>
        <a:prstGeom prst="roundRect">
          <a:avLst/>
        </a:prstGeom>
        <a:no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endParaRPr lang="en-US" sz="2400" b="1" kern="1200" dirty="0">
            <a:solidFill>
              <a:schemeClr val="tx1"/>
            </a:solidFill>
          </a:endParaRPr>
        </a:p>
      </dsp:txBody>
      <dsp:txXfrm>
        <a:off x="3482973" y="278391"/>
        <a:ext cx="1626037" cy="328000"/>
      </dsp:txXfrm>
    </dsp:sp>
    <dsp:sp modelId="{BC244180-A1DF-4251-9F2E-C02518681B53}">
      <dsp:nvSpPr>
        <dsp:cNvPr id="0" name=""/>
        <dsp:cNvSpPr/>
      </dsp:nvSpPr>
      <dsp:spPr>
        <a:xfrm>
          <a:off x="5223380" y="260647"/>
          <a:ext cx="1580228" cy="363488"/>
        </a:xfrm>
        <a:prstGeom prst="roundRect">
          <a:avLst/>
        </a:prstGeom>
        <a:no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endParaRPr lang="en-US" sz="2400" b="1" kern="1200" dirty="0">
            <a:solidFill>
              <a:schemeClr val="tx1"/>
            </a:solidFill>
          </a:endParaRPr>
        </a:p>
      </dsp:txBody>
      <dsp:txXfrm>
        <a:off x="5241124" y="278391"/>
        <a:ext cx="1544740" cy="328000"/>
      </dsp:txXfrm>
    </dsp:sp>
    <dsp:sp modelId="{5092918F-BEE1-4328-992E-DFB9B03FC85B}">
      <dsp:nvSpPr>
        <dsp:cNvPr id="0" name=""/>
        <dsp:cNvSpPr/>
      </dsp:nvSpPr>
      <dsp:spPr>
        <a:xfrm>
          <a:off x="6917198" y="260647"/>
          <a:ext cx="1571834" cy="363488"/>
        </a:xfrm>
        <a:prstGeom prst="roundRect">
          <a:avLst/>
        </a:prstGeom>
        <a:no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endParaRPr lang="en-US" sz="2400" b="1" kern="1200" dirty="0">
            <a:solidFill>
              <a:schemeClr val="bg1">
                <a:lumMod val="85000"/>
              </a:schemeClr>
            </a:solidFill>
          </a:endParaRPr>
        </a:p>
      </dsp:txBody>
      <dsp:txXfrm>
        <a:off x="6934942" y="278391"/>
        <a:ext cx="1536346" cy="328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21B93B-4BA5-431A-A4E0-636B6F66A224}">
      <dsp:nvSpPr>
        <dsp:cNvPr id="0" name=""/>
        <dsp:cNvSpPr/>
      </dsp:nvSpPr>
      <dsp:spPr>
        <a:xfrm>
          <a:off x="2" y="103853"/>
          <a:ext cx="9143995" cy="701012"/>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0E6E42A-17F0-4A39-9C57-645EDF7462BB}">
      <dsp:nvSpPr>
        <dsp:cNvPr id="0" name=""/>
        <dsp:cNvSpPr/>
      </dsp:nvSpPr>
      <dsp:spPr>
        <a:xfrm>
          <a:off x="0" y="260647"/>
          <a:ext cx="1589300" cy="363488"/>
        </a:xfrm>
        <a:prstGeom prst="roundRect">
          <a:avLst/>
        </a:prstGeom>
        <a:solidFill>
          <a:schemeClr val="accent5">
            <a:lumMod val="20000"/>
            <a:lumOff val="8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tx1"/>
              </a:solidFill>
            </a:rPr>
            <a:t>1</a:t>
          </a:r>
          <a:endParaRPr lang="en-US" sz="2400" b="1" kern="1200" dirty="0">
            <a:solidFill>
              <a:schemeClr val="tx1"/>
            </a:solidFill>
          </a:endParaRPr>
        </a:p>
      </dsp:txBody>
      <dsp:txXfrm>
        <a:off x="17744" y="278391"/>
        <a:ext cx="1553812" cy="328000"/>
      </dsp:txXfrm>
    </dsp:sp>
    <dsp:sp modelId="{4DC515FE-0C2E-4222-802D-2FED57B7614E}">
      <dsp:nvSpPr>
        <dsp:cNvPr id="0" name=""/>
        <dsp:cNvSpPr/>
      </dsp:nvSpPr>
      <dsp:spPr>
        <a:xfrm>
          <a:off x="1710758" y="260647"/>
          <a:ext cx="1617193" cy="363488"/>
        </a:xfrm>
        <a:prstGeom prst="roundRect">
          <a:avLst/>
        </a:prstGeom>
        <a:solidFill>
          <a:schemeClr val="accent5">
            <a:lumMod val="40000"/>
            <a:lumOff val="6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tx1"/>
              </a:solidFill>
            </a:rPr>
            <a:t>2</a:t>
          </a:r>
          <a:endParaRPr lang="en-US" sz="2400" b="1" kern="1200" dirty="0">
            <a:solidFill>
              <a:schemeClr val="tx1"/>
            </a:solidFill>
          </a:endParaRPr>
        </a:p>
      </dsp:txBody>
      <dsp:txXfrm>
        <a:off x="1728502" y="278391"/>
        <a:ext cx="1581705" cy="328000"/>
      </dsp:txXfrm>
    </dsp:sp>
    <dsp:sp modelId="{C0B5FBB3-081D-409A-BEC0-DF5E30910416}">
      <dsp:nvSpPr>
        <dsp:cNvPr id="0" name=""/>
        <dsp:cNvSpPr/>
      </dsp:nvSpPr>
      <dsp:spPr>
        <a:xfrm>
          <a:off x="3465229" y="260647"/>
          <a:ext cx="1661525" cy="363488"/>
        </a:xfrm>
        <a:prstGeom prst="roundRect">
          <a:avLst/>
        </a:prstGeom>
        <a:no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endParaRPr lang="en-US" sz="2400" b="1" kern="1200" dirty="0">
            <a:solidFill>
              <a:schemeClr val="tx1"/>
            </a:solidFill>
          </a:endParaRPr>
        </a:p>
      </dsp:txBody>
      <dsp:txXfrm>
        <a:off x="3482973" y="278391"/>
        <a:ext cx="1626037" cy="328000"/>
      </dsp:txXfrm>
    </dsp:sp>
    <dsp:sp modelId="{BC244180-A1DF-4251-9F2E-C02518681B53}">
      <dsp:nvSpPr>
        <dsp:cNvPr id="0" name=""/>
        <dsp:cNvSpPr/>
      </dsp:nvSpPr>
      <dsp:spPr>
        <a:xfrm>
          <a:off x="5223380" y="260647"/>
          <a:ext cx="1580228" cy="363488"/>
        </a:xfrm>
        <a:prstGeom prst="roundRect">
          <a:avLst/>
        </a:prstGeom>
        <a:no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endParaRPr lang="en-US" sz="2400" b="1" kern="1200" dirty="0">
            <a:solidFill>
              <a:schemeClr val="tx1"/>
            </a:solidFill>
          </a:endParaRPr>
        </a:p>
      </dsp:txBody>
      <dsp:txXfrm>
        <a:off x="5241124" y="278391"/>
        <a:ext cx="1544740" cy="328000"/>
      </dsp:txXfrm>
    </dsp:sp>
    <dsp:sp modelId="{5092918F-BEE1-4328-992E-DFB9B03FC85B}">
      <dsp:nvSpPr>
        <dsp:cNvPr id="0" name=""/>
        <dsp:cNvSpPr/>
      </dsp:nvSpPr>
      <dsp:spPr>
        <a:xfrm>
          <a:off x="6917198" y="260647"/>
          <a:ext cx="1571834" cy="363488"/>
        </a:xfrm>
        <a:prstGeom prst="roundRect">
          <a:avLst/>
        </a:prstGeom>
        <a:no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endParaRPr lang="en-US" sz="2400" b="1" kern="1200" dirty="0">
            <a:solidFill>
              <a:schemeClr val="bg1">
                <a:lumMod val="85000"/>
              </a:schemeClr>
            </a:solidFill>
          </a:endParaRPr>
        </a:p>
      </dsp:txBody>
      <dsp:txXfrm>
        <a:off x="6934942" y="278391"/>
        <a:ext cx="1536346" cy="328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21B93B-4BA5-431A-A4E0-636B6F66A224}">
      <dsp:nvSpPr>
        <dsp:cNvPr id="0" name=""/>
        <dsp:cNvSpPr/>
      </dsp:nvSpPr>
      <dsp:spPr>
        <a:xfrm>
          <a:off x="2" y="103853"/>
          <a:ext cx="9143995" cy="701012"/>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0E6E42A-17F0-4A39-9C57-645EDF7462BB}">
      <dsp:nvSpPr>
        <dsp:cNvPr id="0" name=""/>
        <dsp:cNvSpPr/>
      </dsp:nvSpPr>
      <dsp:spPr>
        <a:xfrm>
          <a:off x="0" y="260647"/>
          <a:ext cx="1589300" cy="363488"/>
        </a:xfrm>
        <a:prstGeom prst="roundRect">
          <a:avLst/>
        </a:prstGeom>
        <a:solidFill>
          <a:schemeClr val="accent5">
            <a:lumMod val="20000"/>
            <a:lumOff val="8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tx1"/>
              </a:solidFill>
            </a:rPr>
            <a:t>1</a:t>
          </a:r>
          <a:endParaRPr lang="en-US" sz="2400" b="1" kern="1200" dirty="0">
            <a:solidFill>
              <a:schemeClr val="tx1"/>
            </a:solidFill>
          </a:endParaRPr>
        </a:p>
      </dsp:txBody>
      <dsp:txXfrm>
        <a:off x="17744" y="278391"/>
        <a:ext cx="1553812" cy="328000"/>
      </dsp:txXfrm>
    </dsp:sp>
    <dsp:sp modelId="{4DC515FE-0C2E-4222-802D-2FED57B7614E}">
      <dsp:nvSpPr>
        <dsp:cNvPr id="0" name=""/>
        <dsp:cNvSpPr/>
      </dsp:nvSpPr>
      <dsp:spPr>
        <a:xfrm>
          <a:off x="1710758" y="260647"/>
          <a:ext cx="1617193" cy="363488"/>
        </a:xfrm>
        <a:prstGeom prst="roundRect">
          <a:avLst/>
        </a:prstGeom>
        <a:solidFill>
          <a:schemeClr val="accent5">
            <a:lumMod val="40000"/>
            <a:lumOff val="6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tx1"/>
              </a:solidFill>
            </a:rPr>
            <a:t>2</a:t>
          </a:r>
          <a:endParaRPr lang="en-US" sz="2400" b="1" kern="1200" dirty="0">
            <a:solidFill>
              <a:schemeClr val="tx1"/>
            </a:solidFill>
          </a:endParaRPr>
        </a:p>
      </dsp:txBody>
      <dsp:txXfrm>
        <a:off x="1728502" y="278391"/>
        <a:ext cx="1581705" cy="328000"/>
      </dsp:txXfrm>
    </dsp:sp>
    <dsp:sp modelId="{C0B5FBB3-081D-409A-BEC0-DF5E30910416}">
      <dsp:nvSpPr>
        <dsp:cNvPr id="0" name=""/>
        <dsp:cNvSpPr/>
      </dsp:nvSpPr>
      <dsp:spPr>
        <a:xfrm>
          <a:off x="3465229" y="260647"/>
          <a:ext cx="1661525" cy="363488"/>
        </a:xfrm>
        <a:prstGeom prst="roundRect">
          <a:avLst/>
        </a:prstGeom>
        <a:solidFill>
          <a:schemeClr val="accent5">
            <a:lumMod val="60000"/>
            <a:lumOff val="4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tx1"/>
              </a:solidFill>
            </a:rPr>
            <a:t>3</a:t>
          </a:r>
          <a:endParaRPr lang="en-US" sz="2400" b="1" kern="1200" dirty="0">
            <a:solidFill>
              <a:schemeClr val="tx1"/>
            </a:solidFill>
          </a:endParaRPr>
        </a:p>
      </dsp:txBody>
      <dsp:txXfrm>
        <a:off x="3482973" y="278391"/>
        <a:ext cx="1626037" cy="328000"/>
      </dsp:txXfrm>
    </dsp:sp>
    <dsp:sp modelId="{BC244180-A1DF-4251-9F2E-C02518681B53}">
      <dsp:nvSpPr>
        <dsp:cNvPr id="0" name=""/>
        <dsp:cNvSpPr/>
      </dsp:nvSpPr>
      <dsp:spPr>
        <a:xfrm>
          <a:off x="5223380" y="260647"/>
          <a:ext cx="1580228" cy="363488"/>
        </a:xfrm>
        <a:prstGeom prst="roundRect">
          <a:avLst/>
        </a:prstGeom>
        <a:no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endParaRPr lang="en-US" sz="2400" b="1" kern="1200" dirty="0">
            <a:solidFill>
              <a:schemeClr val="tx1"/>
            </a:solidFill>
          </a:endParaRPr>
        </a:p>
      </dsp:txBody>
      <dsp:txXfrm>
        <a:off x="5241124" y="278391"/>
        <a:ext cx="1544740" cy="328000"/>
      </dsp:txXfrm>
    </dsp:sp>
    <dsp:sp modelId="{5092918F-BEE1-4328-992E-DFB9B03FC85B}">
      <dsp:nvSpPr>
        <dsp:cNvPr id="0" name=""/>
        <dsp:cNvSpPr/>
      </dsp:nvSpPr>
      <dsp:spPr>
        <a:xfrm>
          <a:off x="6917198" y="260647"/>
          <a:ext cx="1571834" cy="363488"/>
        </a:xfrm>
        <a:prstGeom prst="roundRect">
          <a:avLst/>
        </a:prstGeom>
        <a:no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endParaRPr lang="en-US" sz="2400" b="1" kern="1200" dirty="0">
            <a:solidFill>
              <a:schemeClr val="bg1">
                <a:lumMod val="85000"/>
              </a:schemeClr>
            </a:solidFill>
          </a:endParaRPr>
        </a:p>
      </dsp:txBody>
      <dsp:txXfrm>
        <a:off x="6934942" y="278391"/>
        <a:ext cx="1536346" cy="328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FE571F-972A-46DD-B2C7-4FD8EEDC013F}">
      <dsp:nvSpPr>
        <dsp:cNvPr id="0" name=""/>
        <dsp:cNvSpPr/>
      </dsp:nvSpPr>
      <dsp:spPr>
        <a:xfrm>
          <a:off x="683582" y="0"/>
          <a:ext cx="7703610" cy="5569546"/>
        </a:xfrm>
        <a:prstGeom prst="rightArrow">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0455EE-EBD1-47E7-B941-FC292D37E299}">
      <dsp:nvSpPr>
        <dsp:cNvPr id="0" name=""/>
        <dsp:cNvSpPr/>
      </dsp:nvSpPr>
      <dsp:spPr>
        <a:xfrm>
          <a:off x="0" y="1512176"/>
          <a:ext cx="2628644" cy="2227818"/>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i="1" kern="1200" dirty="0"/>
            <a:t>Ask</a:t>
          </a:r>
          <a:endParaRPr lang="en-US" sz="2400" i="1" kern="1200" dirty="0"/>
        </a:p>
        <a:p>
          <a:pPr marL="0" lvl="0" indent="0" algn="ctr" defTabSz="1066800">
            <a:lnSpc>
              <a:spcPct val="90000"/>
            </a:lnSpc>
            <a:spcBef>
              <a:spcPct val="0"/>
            </a:spcBef>
            <a:spcAft>
              <a:spcPct val="35000"/>
            </a:spcAft>
            <a:buNone/>
          </a:pPr>
          <a:r>
            <a:rPr lang="en-US" sz="2400" kern="1200" dirty="0"/>
            <a:t>Ask information on what the client knows about vaccines</a:t>
          </a:r>
        </a:p>
      </dsp:txBody>
      <dsp:txXfrm>
        <a:off x="108753" y="1620929"/>
        <a:ext cx="2411138" cy="2010312"/>
      </dsp:txXfrm>
    </dsp:sp>
    <dsp:sp modelId="{2E5A4EDB-D638-442A-931B-6286012A8465}">
      <dsp:nvSpPr>
        <dsp:cNvPr id="0" name=""/>
        <dsp:cNvSpPr/>
      </dsp:nvSpPr>
      <dsp:spPr>
        <a:xfrm>
          <a:off x="2843808" y="1512176"/>
          <a:ext cx="2628644" cy="2227818"/>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i="1" kern="1200" dirty="0"/>
            <a:t>Provide</a:t>
          </a:r>
          <a:r>
            <a:rPr lang="en-US" sz="2400" i="1" kern="1200" dirty="0"/>
            <a:t> </a:t>
          </a:r>
        </a:p>
        <a:p>
          <a:pPr marL="0" lvl="0" indent="0" algn="ctr" defTabSz="1066800">
            <a:lnSpc>
              <a:spcPct val="90000"/>
            </a:lnSpc>
            <a:spcBef>
              <a:spcPct val="0"/>
            </a:spcBef>
            <a:spcAft>
              <a:spcPct val="35000"/>
            </a:spcAft>
            <a:buNone/>
          </a:pPr>
          <a:endParaRPr lang="en-US" sz="1100" i="1" kern="1200" dirty="0"/>
        </a:p>
        <a:p>
          <a:pPr marL="0" lvl="0" indent="0" algn="ctr" defTabSz="1066800">
            <a:lnSpc>
              <a:spcPct val="90000"/>
            </a:lnSpc>
            <a:spcBef>
              <a:spcPct val="0"/>
            </a:spcBef>
            <a:spcAft>
              <a:spcPct val="35000"/>
            </a:spcAft>
            <a:buNone/>
          </a:pPr>
          <a:r>
            <a:rPr lang="en-US" sz="2400" kern="1200" dirty="0"/>
            <a:t>Share information on vaccines</a:t>
          </a:r>
        </a:p>
      </dsp:txBody>
      <dsp:txXfrm>
        <a:off x="2952561" y="1620929"/>
        <a:ext cx="2411138" cy="2010312"/>
      </dsp:txXfrm>
    </dsp:sp>
    <dsp:sp modelId="{6DC0E644-F635-421E-A870-2705657CD8A3}">
      <dsp:nvSpPr>
        <dsp:cNvPr id="0" name=""/>
        <dsp:cNvSpPr/>
      </dsp:nvSpPr>
      <dsp:spPr>
        <a:xfrm>
          <a:off x="5724129" y="1512176"/>
          <a:ext cx="3034323" cy="2227818"/>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i="1" kern="1200" dirty="0"/>
            <a:t>Verify</a:t>
          </a:r>
          <a:endParaRPr lang="en-US" sz="2400" i="1" kern="1200" dirty="0"/>
        </a:p>
        <a:p>
          <a:pPr marL="0" lvl="0" indent="0" algn="ctr" defTabSz="1066800">
            <a:lnSpc>
              <a:spcPct val="90000"/>
            </a:lnSpc>
            <a:spcBef>
              <a:spcPct val="0"/>
            </a:spcBef>
            <a:spcAft>
              <a:spcPct val="35000"/>
            </a:spcAft>
            <a:buNone/>
          </a:pPr>
          <a:r>
            <a:rPr lang="en-US" sz="2400" kern="1200" dirty="0"/>
            <a:t>Verify what they have understood and what they will do with this information</a:t>
          </a:r>
        </a:p>
      </dsp:txBody>
      <dsp:txXfrm>
        <a:off x="5832882" y="1620929"/>
        <a:ext cx="2816817" cy="201031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21B93B-4BA5-431A-A4E0-636B6F66A224}">
      <dsp:nvSpPr>
        <dsp:cNvPr id="0" name=""/>
        <dsp:cNvSpPr/>
      </dsp:nvSpPr>
      <dsp:spPr>
        <a:xfrm>
          <a:off x="2" y="103853"/>
          <a:ext cx="9143995" cy="701012"/>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0E6E42A-17F0-4A39-9C57-645EDF7462BB}">
      <dsp:nvSpPr>
        <dsp:cNvPr id="0" name=""/>
        <dsp:cNvSpPr/>
      </dsp:nvSpPr>
      <dsp:spPr>
        <a:xfrm>
          <a:off x="0" y="260647"/>
          <a:ext cx="1589300" cy="363488"/>
        </a:xfrm>
        <a:prstGeom prst="roundRect">
          <a:avLst/>
        </a:prstGeom>
        <a:solidFill>
          <a:schemeClr val="accent5">
            <a:lumMod val="20000"/>
            <a:lumOff val="8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tx1"/>
              </a:solidFill>
            </a:rPr>
            <a:t>1</a:t>
          </a:r>
          <a:endParaRPr lang="en-US" sz="2400" b="1" kern="1200" dirty="0">
            <a:solidFill>
              <a:schemeClr val="tx1"/>
            </a:solidFill>
          </a:endParaRPr>
        </a:p>
      </dsp:txBody>
      <dsp:txXfrm>
        <a:off x="17744" y="278391"/>
        <a:ext cx="1553812" cy="328000"/>
      </dsp:txXfrm>
    </dsp:sp>
    <dsp:sp modelId="{4DC515FE-0C2E-4222-802D-2FED57B7614E}">
      <dsp:nvSpPr>
        <dsp:cNvPr id="0" name=""/>
        <dsp:cNvSpPr/>
      </dsp:nvSpPr>
      <dsp:spPr>
        <a:xfrm>
          <a:off x="1710758" y="260647"/>
          <a:ext cx="1617193" cy="363488"/>
        </a:xfrm>
        <a:prstGeom prst="roundRect">
          <a:avLst/>
        </a:prstGeom>
        <a:solidFill>
          <a:schemeClr val="accent5">
            <a:lumMod val="40000"/>
            <a:lumOff val="6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tx1"/>
              </a:solidFill>
            </a:rPr>
            <a:t>2</a:t>
          </a:r>
          <a:endParaRPr lang="en-US" sz="2400" b="1" kern="1200" dirty="0">
            <a:solidFill>
              <a:schemeClr val="tx1"/>
            </a:solidFill>
          </a:endParaRPr>
        </a:p>
      </dsp:txBody>
      <dsp:txXfrm>
        <a:off x="1728502" y="278391"/>
        <a:ext cx="1581705" cy="328000"/>
      </dsp:txXfrm>
    </dsp:sp>
    <dsp:sp modelId="{C0B5FBB3-081D-409A-BEC0-DF5E30910416}">
      <dsp:nvSpPr>
        <dsp:cNvPr id="0" name=""/>
        <dsp:cNvSpPr/>
      </dsp:nvSpPr>
      <dsp:spPr>
        <a:xfrm>
          <a:off x="3465229" y="260647"/>
          <a:ext cx="1661525" cy="363488"/>
        </a:xfrm>
        <a:prstGeom prst="roundRect">
          <a:avLst/>
        </a:prstGeom>
        <a:solidFill>
          <a:schemeClr val="accent5">
            <a:lumMod val="60000"/>
            <a:lumOff val="4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tx1"/>
              </a:solidFill>
            </a:rPr>
            <a:t>3</a:t>
          </a:r>
          <a:endParaRPr lang="en-US" sz="2400" b="1" kern="1200" dirty="0">
            <a:solidFill>
              <a:schemeClr val="tx1"/>
            </a:solidFill>
          </a:endParaRPr>
        </a:p>
      </dsp:txBody>
      <dsp:txXfrm>
        <a:off x="3482973" y="278391"/>
        <a:ext cx="1626037" cy="328000"/>
      </dsp:txXfrm>
    </dsp:sp>
    <dsp:sp modelId="{BC244180-A1DF-4251-9F2E-C02518681B53}">
      <dsp:nvSpPr>
        <dsp:cNvPr id="0" name=""/>
        <dsp:cNvSpPr/>
      </dsp:nvSpPr>
      <dsp:spPr>
        <a:xfrm>
          <a:off x="5223380" y="260647"/>
          <a:ext cx="1580228" cy="363488"/>
        </a:xfrm>
        <a:prstGeom prst="roundRect">
          <a:avLst/>
        </a:prstGeom>
        <a:solidFill>
          <a:schemeClr val="accent5">
            <a:lumMod val="75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tx1"/>
              </a:solidFill>
            </a:rPr>
            <a:t>4</a:t>
          </a:r>
          <a:endParaRPr lang="en-US" sz="2400" b="1" kern="1200" dirty="0">
            <a:solidFill>
              <a:schemeClr val="tx1"/>
            </a:solidFill>
          </a:endParaRPr>
        </a:p>
      </dsp:txBody>
      <dsp:txXfrm>
        <a:off x="5241124" y="278391"/>
        <a:ext cx="1544740" cy="328000"/>
      </dsp:txXfrm>
    </dsp:sp>
    <dsp:sp modelId="{5092918F-BEE1-4328-992E-DFB9B03FC85B}">
      <dsp:nvSpPr>
        <dsp:cNvPr id="0" name=""/>
        <dsp:cNvSpPr/>
      </dsp:nvSpPr>
      <dsp:spPr>
        <a:xfrm>
          <a:off x="6917198" y="260647"/>
          <a:ext cx="1571834" cy="363488"/>
        </a:xfrm>
        <a:prstGeom prst="roundRect">
          <a:avLst/>
        </a:prstGeom>
        <a:no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endParaRPr lang="en-US" sz="2400" b="1" kern="1200" dirty="0">
            <a:solidFill>
              <a:schemeClr val="bg1">
                <a:lumMod val="85000"/>
              </a:schemeClr>
            </a:solidFill>
          </a:endParaRPr>
        </a:p>
      </dsp:txBody>
      <dsp:txXfrm>
        <a:off x="6934942" y="278391"/>
        <a:ext cx="1536346" cy="3280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21B93B-4BA5-431A-A4E0-636B6F66A224}">
      <dsp:nvSpPr>
        <dsp:cNvPr id="0" name=""/>
        <dsp:cNvSpPr/>
      </dsp:nvSpPr>
      <dsp:spPr>
        <a:xfrm>
          <a:off x="2" y="103853"/>
          <a:ext cx="9143995" cy="701012"/>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0E6E42A-17F0-4A39-9C57-645EDF7462BB}">
      <dsp:nvSpPr>
        <dsp:cNvPr id="0" name=""/>
        <dsp:cNvSpPr/>
      </dsp:nvSpPr>
      <dsp:spPr>
        <a:xfrm>
          <a:off x="0" y="260647"/>
          <a:ext cx="1589300" cy="363488"/>
        </a:xfrm>
        <a:prstGeom prst="roundRect">
          <a:avLst/>
        </a:prstGeom>
        <a:solidFill>
          <a:schemeClr val="accent5">
            <a:lumMod val="20000"/>
            <a:lumOff val="8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tx1"/>
              </a:solidFill>
            </a:rPr>
            <a:t>1</a:t>
          </a:r>
          <a:endParaRPr lang="en-US" sz="2400" b="1" kern="1200" dirty="0">
            <a:solidFill>
              <a:schemeClr val="tx1"/>
            </a:solidFill>
          </a:endParaRPr>
        </a:p>
      </dsp:txBody>
      <dsp:txXfrm>
        <a:off x="17744" y="278391"/>
        <a:ext cx="1553812" cy="328000"/>
      </dsp:txXfrm>
    </dsp:sp>
    <dsp:sp modelId="{4DC515FE-0C2E-4222-802D-2FED57B7614E}">
      <dsp:nvSpPr>
        <dsp:cNvPr id="0" name=""/>
        <dsp:cNvSpPr/>
      </dsp:nvSpPr>
      <dsp:spPr>
        <a:xfrm>
          <a:off x="1710758" y="260647"/>
          <a:ext cx="1617193" cy="363488"/>
        </a:xfrm>
        <a:prstGeom prst="roundRect">
          <a:avLst/>
        </a:prstGeom>
        <a:solidFill>
          <a:schemeClr val="accent5">
            <a:lumMod val="40000"/>
            <a:lumOff val="6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tx1"/>
              </a:solidFill>
            </a:rPr>
            <a:t>2</a:t>
          </a:r>
          <a:endParaRPr lang="en-US" sz="2400" b="1" kern="1200" dirty="0">
            <a:solidFill>
              <a:schemeClr val="tx1"/>
            </a:solidFill>
          </a:endParaRPr>
        </a:p>
      </dsp:txBody>
      <dsp:txXfrm>
        <a:off x="1728502" y="278391"/>
        <a:ext cx="1581705" cy="328000"/>
      </dsp:txXfrm>
    </dsp:sp>
    <dsp:sp modelId="{C0B5FBB3-081D-409A-BEC0-DF5E30910416}">
      <dsp:nvSpPr>
        <dsp:cNvPr id="0" name=""/>
        <dsp:cNvSpPr/>
      </dsp:nvSpPr>
      <dsp:spPr>
        <a:xfrm>
          <a:off x="3465229" y="260647"/>
          <a:ext cx="1661525" cy="363488"/>
        </a:xfrm>
        <a:prstGeom prst="roundRect">
          <a:avLst/>
        </a:prstGeom>
        <a:solidFill>
          <a:schemeClr val="accent5">
            <a:lumMod val="60000"/>
            <a:lumOff val="4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tx1"/>
              </a:solidFill>
            </a:rPr>
            <a:t>3</a:t>
          </a:r>
          <a:endParaRPr lang="en-US" sz="2400" b="1" kern="1200" dirty="0">
            <a:solidFill>
              <a:schemeClr val="tx1"/>
            </a:solidFill>
          </a:endParaRPr>
        </a:p>
      </dsp:txBody>
      <dsp:txXfrm>
        <a:off x="3482973" y="278391"/>
        <a:ext cx="1626037" cy="328000"/>
      </dsp:txXfrm>
    </dsp:sp>
    <dsp:sp modelId="{BC244180-A1DF-4251-9F2E-C02518681B53}">
      <dsp:nvSpPr>
        <dsp:cNvPr id="0" name=""/>
        <dsp:cNvSpPr/>
      </dsp:nvSpPr>
      <dsp:spPr>
        <a:xfrm>
          <a:off x="5223380" y="260647"/>
          <a:ext cx="1580228" cy="363488"/>
        </a:xfrm>
        <a:prstGeom prst="roundRect">
          <a:avLst/>
        </a:prstGeom>
        <a:solidFill>
          <a:schemeClr val="accent5">
            <a:lumMod val="75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tx1"/>
              </a:solidFill>
            </a:rPr>
            <a:t>4</a:t>
          </a:r>
          <a:endParaRPr lang="en-US" sz="2400" b="1" kern="1200" dirty="0">
            <a:solidFill>
              <a:schemeClr val="tx1"/>
            </a:solidFill>
          </a:endParaRPr>
        </a:p>
      </dsp:txBody>
      <dsp:txXfrm>
        <a:off x="5241124" y="278391"/>
        <a:ext cx="1544740" cy="328000"/>
      </dsp:txXfrm>
    </dsp:sp>
    <dsp:sp modelId="{5092918F-BEE1-4328-992E-DFB9B03FC85B}">
      <dsp:nvSpPr>
        <dsp:cNvPr id="0" name=""/>
        <dsp:cNvSpPr/>
      </dsp:nvSpPr>
      <dsp:spPr>
        <a:xfrm>
          <a:off x="6917198" y="260647"/>
          <a:ext cx="1571834" cy="363488"/>
        </a:xfrm>
        <a:prstGeom prst="roundRect">
          <a:avLst/>
        </a:prstGeom>
        <a:solidFill>
          <a:schemeClr val="accent5">
            <a:lumMod val="5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bg1">
                  <a:lumMod val="85000"/>
                </a:schemeClr>
              </a:solidFill>
            </a:rPr>
            <a:t>5</a:t>
          </a:r>
          <a:endParaRPr lang="en-US" sz="2400" b="1" kern="1200" dirty="0">
            <a:solidFill>
              <a:schemeClr val="bg1">
                <a:lumMod val="85000"/>
              </a:schemeClr>
            </a:solidFill>
          </a:endParaRPr>
        </a:p>
      </dsp:txBody>
      <dsp:txXfrm>
        <a:off x="6934942" y="278391"/>
        <a:ext cx="1536346" cy="3280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21B93B-4BA5-431A-A4E0-636B6F66A224}">
      <dsp:nvSpPr>
        <dsp:cNvPr id="0" name=""/>
        <dsp:cNvSpPr/>
      </dsp:nvSpPr>
      <dsp:spPr>
        <a:xfrm>
          <a:off x="2" y="103853"/>
          <a:ext cx="9143995" cy="701012"/>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0E6E42A-17F0-4A39-9C57-645EDF7462BB}">
      <dsp:nvSpPr>
        <dsp:cNvPr id="0" name=""/>
        <dsp:cNvSpPr/>
      </dsp:nvSpPr>
      <dsp:spPr>
        <a:xfrm>
          <a:off x="0" y="260647"/>
          <a:ext cx="1589300" cy="363488"/>
        </a:xfrm>
        <a:prstGeom prst="roundRect">
          <a:avLst/>
        </a:prstGeom>
        <a:solidFill>
          <a:schemeClr val="accent5">
            <a:lumMod val="20000"/>
            <a:lumOff val="8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tx1"/>
              </a:solidFill>
            </a:rPr>
            <a:t>1</a:t>
          </a:r>
          <a:endParaRPr lang="en-US" sz="2400" b="1" kern="1200" dirty="0">
            <a:solidFill>
              <a:schemeClr val="tx1"/>
            </a:solidFill>
          </a:endParaRPr>
        </a:p>
      </dsp:txBody>
      <dsp:txXfrm>
        <a:off x="17744" y="278391"/>
        <a:ext cx="1553812" cy="328000"/>
      </dsp:txXfrm>
    </dsp:sp>
    <dsp:sp modelId="{4DC515FE-0C2E-4222-802D-2FED57B7614E}">
      <dsp:nvSpPr>
        <dsp:cNvPr id="0" name=""/>
        <dsp:cNvSpPr/>
      </dsp:nvSpPr>
      <dsp:spPr>
        <a:xfrm>
          <a:off x="1710758" y="260647"/>
          <a:ext cx="1617193" cy="363488"/>
        </a:xfrm>
        <a:prstGeom prst="roundRect">
          <a:avLst/>
        </a:prstGeom>
        <a:solidFill>
          <a:schemeClr val="accent5">
            <a:lumMod val="40000"/>
            <a:lumOff val="6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tx1"/>
              </a:solidFill>
            </a:rPr>
            <a:t>2</a:t>
          </a:r>
          <a:endParaRPr lang="en-US" sz="2400" b="1" kern="1200" dirty="0">
            <a:solidFill>
              <a:schemeClr val="tx1"/>
            </a:solidFill>
          </a:endParaRPr>
        </a:p>
      </dsp:txBody>
      <dsp:txXfrm>
        <a:off x="1728502" y="278391"/>
        <a:ext cx="1581705" cy="328000"/>
      </dsp:txXfrm>
    </dsp:sp>
    <dsp:sp modelId="{C0B5FBB3-081D-409A-BEC0-DF5E30910416}">
      <dsp:nvSpPr>
        <dsp:cNvPr id="0" name=""/>
        <dsp:cNvSpPr/>
      </dsp:nvSpPr>
      <dsp:spPr>
        <a:xfrm>
          <a:off x="3465229" y="260647"/>
          <a:ext cx="1661525" cy="363488"/>
        </a:xfrm>
        <a:prstGeom prst="roundRect">
          <a:avLst/>
        </a:prstGeom>
        <a:solidFill>
          <a:schemeClr val="accent5">
            <a:lumMod val="60000"/>
            <a:lumOff val="4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tx1"/>
              </a:solidFill>
            </a:rPr>
            <a:t>3</a:t>
          </a:r>
          <a:endParaRPr lang="en-US" sz="2400" b="1" kern="1200" dirty="0">
            <a:solidFill>
              <a:schemeClr val="tx1"/>
            </a:solidFill>
          </a:endParaRPr>
        </a:p>
      </dsp:txBody>
      <dsp:txXfrm>
        <a:off x="3482973" y="278391"/>
        <a:ext cx="1626037" cy="328000"/>
      </dsp:txXfrm>
    </dsp:sp>
    <dsp:sp modelId="{BC244180-A1DF-4251-9F2E-C02518681B53}">
      <dsp:nvSpPr>
        <dsp:cNvPr id="0" name=""/>
        <dsp:cNvSpPr/>
      </dsp:nvSpPr>
      <dsp:spPr>
        <a:xfrm>
          <a:off x="5223380" y="260647"/>
          <a:ext cx="1580228" cy="363488"/>
        </a:xfrm>
        <a:prstGeom prst="roundRect">
          <a:avLst/>
        </a:prstGeom>
        <a:solidFill>
          <a:schemeClr val="accent5">
            <a:lumMod val="75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tx1"/>
              </a:solidFill>
            </a:rPr>
            <a:t>4</a:t>
          </a:r>
          <a:endParaRPr lang="en-US" sz="2400" b="1" kern="1200" dirty="0">
            <a:solidFill>
              <a:schemeClr val="tx1"/>
            </a:solidFill>
          </a:endParaRPr>
        </a:p>
      </dsp:txBody>
      <dsp:txXfrm>
        <a:off x="5241124" y="278391"/>
        <a:ext cx="1544740" cy="328000"/>
      </dsp:txXfrm>
    </dsp:sp>
    <dsp:sp modelId="{5092918F-BEE1-4328-992E-DFB9B03FC85B}">
      <dsp:nvSpPr>
        <dsp:cNvPr id="0" name=""/>
        <dsp:cNvSpPr/>
      </dsp:nvSpPr>
      <dsp:spPr>
        <a:xfrm>
          <a:off x="6917198" y="260647"/>
          <a:ext cx="1571834" cy="363488"/>
        </a:xfrm>
        <a:prstGeom prst="roundRect">
          <a:avLst/>
        </a:prstGeom>
        <a:solidFill>
          <a:schemeClr val="accent5">
            <a:lumMod val="5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bg1">
                  <a:lumMod val="85000"/>
                </a:schemeClr>
              </a:solidFill>
            </a:rPr>
            <a:t>5</a:t>
          </a:r>
          <a:endParaRPr lang="en-US" sz="2400" b="1" kern="1200" dirty="0">
            <a:solidFill>
              <a:schemeClr val="bg1">
                <a:lumMod val="85000"/>
              </a:schemeClr>
            </a:solidFill>
          </a:endParaRPr>
        </a:p>
      </dsp:txBody>
      <dsp:txXfrm>
        <a:off x="6934942" y="278391"/>
        <a:ext cx="1536346" cy="32800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B015D2-36C0-4C87-A0BE-C3EC5E292615}" type="datetimeFigureOut">
              <a:rPr lang="en-US" smtClean="0"/>
              <a:pPr/>
              <a:t>4/19/2022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5BEFD7-AC33-491B-A96E-77AC2FAE9603}" type="slidenum">
              <a:rPr lang="en-US" smtClean="0"/>
              <a:pPr/>
              <a:t>‹#›</a:t>
            </a:fld>
            <a:endParaRPr lang="en-US"/>
          </a:p>
        </p:txBody>
      </p:sp>
    </p:spTree>
    <p:extLst>
      <p:ext uri="{BB962C8B-B14F-4D97-AF65-F5344CB8AC3E}">
        <p14:creationId xmlns:p14="http://schemas.microsoft.com/office/powerpoint/2010/main" val="84177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s://www.cdc.gov/vaccinesafety/caregivers/faqs.html" TargetMode="External"/><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i="1" dirty="0">
                <a:solidFill>
                  <a:srgbClr val="FF0000"/>
                </a:solidFill>
              </a:rPr>
              <a:t>This</a:t>
            </a:r>
            <a:r>
              <a:rPr lang="en-GB" b="1" i="1" baseline="0" dirty="0">
                <a:solidFill>
                  <a:srgbClr val="FF0000"/>
                </a:solidFill>
              </a:rPr>
              <a:t> training module was developed with thanks to Shweta Dhawan, Dalhousie University, Canada. </a:t>
            </a:r>
          </a:p>
          <a:p>
            <a:r>
              <a:rPr lang="en-GB" b="1" i="1" baseline="0" dirty="0">
                <a:solidFill>
                  <a:srgbClr val="FF0000"/>
                </a:solidFill>
              </a:rPr>
              <a:t>Appreciation for technical inputs on the content also goes to: </a:t>
            </a:r>
          </a:p>
          <a:p>
            <a:pPr marL="171450" indent="-171450">
              <a:buFontTx/>
              <a:buChar char="-"/>
            </a:pPr>
            <a:r>
              <a:rPr lang="en-GB" b="1" i="1" baseline="0" dirty="0">
                <a:solidFill>
                  <a:srgbClr val="FF0000"/>
                </a:solidFill>
              </a:rPr>
              <a:t>Professor Noni Macdonald at Dalhousie University, and </a:t>
            </a:r>
          </a:p>
          <a:p>
            <a:pPr marL="171450" indent="-171450">
              <a:buFontTx/>
              <a:buChar char="-"/>
            </a:pPr>
            <a:r>
              <a:rPr lang="en-GB" b="1" i="1" baseline="0" dirty="0">
                <a:solidFill>
                  <a:srgbClr val="FF0000"/>
                </a:solidFill>
              </a:rPr>
              <a:t>Professor Anna </a:t>
            </a:r>
            <a:r>
              <a:rPr lang="en-GB" b="1" i="1" baseline="0" dirty="0" err="1">
                <a:solidFill>
                  <a:srgbClr val="FF0000"/>
                </a:solidFill>
              </a:rPr>
              <a:t>Taddio</a:t>
            </a:r>
            <a:r>
              <a:rPr lang="en-GB" b="1" i="1" baseline="0" dirty="0">
                <a:solidFill>
                  <a:srgbClr val="FF0000"/>
                </a:solidFill>
              </a:rPr>
              <a:t>, at the University of Toronto.</a:t>
            </a:r>
            <a:endParaRPr lang="en-US" b="1" i="1" dirty="0">
              <a:solidFill>
                <a:srgbClr val="FF0000"/>
              </a:solidFill>
            </a:endParaRPr>
          </a:p>
          <a:p>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1</a:t>
            </a:fld>
            <a:endParaRPr lang="en-US"/>
          </a:p>
        </p:txBody>
      </p:sp>
    </p:spTree>
    <p:extLst>
      <p:ext uri="{BB962C8B-B14F-4D97-AF65-F5344CB8AC3E}">
        <p14:creationId xmlns:p14="http://schemas.microsoft.com/office/powerpoint/2010/main" val="1094282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21</a:t>
            </a:fld>
            <a:endParaRPr lang="en-US"/>
          </a:p>
        </p:txBody>
      </p:sp>
    </p:spTree>
    <p:extLst>
      <p:ext uri="{BB962C8B-B14F-4D97-AF65-F5344CB8AC3E}">
        <p14:creationId xmlns:p14="http://schemas.microsoft.com/office/powerpoint/2010/main" val="32752494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Note to facilitator:</a:t>
            </a:r>
            <a:r>
              <a:rPr lang="en-GB" baseline="0" dirty="0"/>
              <a:t> Please highlight to the trainees that the suggested questions are examples of what may be asked during a conversation. Questions should be chosen in response to the context and the nature of the patient/caregiver’s concerns. </a:t>
            </a:r>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23</a:t>
            </a:fld>
            <a:endParaRPr lang="en-US"/>
          </a:p>
        </p:txBody>
      </p:sp>
    </p:spTree>
    <p:extLst>
      <p:ext uri="{BB962C8B-B14F-4D97-AF65-F5344CB8AC3E}">
        <p14:creationId xmlns:p14="http://schemas.microsoft.com/office/powerpoint/2010/main" val="10783696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Note to facilitator:</a:t>
            </a:r>
            <a:r>
              <a:rPr lang="en-GB" baseline="0" dirty="0"/>
              <a:t> Please highlight to the trainees that the suggested questions are examples of what may be asked during a conversation. Questions should be chosen in response to the context and the nature of the patient/caregiver’s concerns. </a:t>
            </a:r>
            <a:endParaRPr lang="en-US" dirty="0"/>
          </a:p>
          <a:p>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24</a:t>
            </a:fld>
            <a:endParaRPr lang="en-US"/>
          </a:p>
        </p:txBody>
      </p:sp>
    </p:spTree>
    <p:extLst>
      <p:ext uri="{BB962C8B-B14F-4D97-AF65-F5344CB8AC3E}">
        <p14:creationId xmlns:p14="http://schemas.microsoft.com/office/powerpoint/2010/main" val="31888938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Note to facilitator:</a:t>
            </a:r>
            <a:r>
              <a:rPr lang="en-GB" baseline="0" dirty="0"/>
              <a:t> Please highlight to the trainees that the suggested questions are examples of what may be asked during a conversation. Questions should be chosen in response to the context and the nature of the patient/caregiver’s concerns. </a:t>
            </a:r>
            <a:endParaRPr lang="en-US" dirty="0"/>
          </a:p>
          <a:p>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25</a:t>
            </a:fld>
            <a:endParaRPr lang="en-US"/>
          </a:p>
        </p:txBody>
      </p:sp>
    </p:spTree>
    <p:extLst>
      <p:ext uri="{BB962C8B-B14F-4D97-AF65-F5344CB8AC3E}">
        <p14:creationId xmlns:p14="http://schemas.microsoft.com/office/powerpoint/2010/main" val="39779420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27</a:t>
            </a:fld>
            <a:endParaRPr lang="en-US"/>
          </a:p>
        </p:txBody>
      </p:sp>
    </p:spTree>
    <p:extLst>
      <p:ext uri="{BB962C8B-B14F-4D97-AF65-F5344CB8AC3E}">
        <p14:creationId xmlns:p14="http://schemas.microsoft.com/office/powerpoint/2010/main" val="41141928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28</a:t>
            </a:fld>
            <a:endParaRPr lang="en-US"/>
          </a:p>
        </p:txBody>
      </p:sp>
    </p:spTree>
    <p:extLst>
      <p:ext uri="{BB962C8B-B14F-4D97-AF65-F5344CB8AC3E}">
        <p14:creationId xmlns:p14="http://schemas.microsoft.com/office/powerpoint/2010/main" val="30224952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30</a:t>
            </a:fld>
            <a:endParaRPr lang="en-US"/>
          </a:p>
        </p:txBody>
      </p:sp>
    </p:spTree>
    <p:extLst>
      <p:ext uri="{BB962C8B-B14F-4D97-AF65-F5344CB8AC3E}">
        <p14:creationId xmlns:p14="http://schemas.microsoft.com/office/powerpoint/2010/main" val="22407578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32</a:t>
            </a:fld>
            <a:endParaRPr lang="en-US"/>
          </a:p>
        </p:txBody>
      </p:sp>
    </p:spTree>
    <p:extLst>
      <p:ext uri="{BB962C8B-B14F-4D97-AF65-F5344CB8AC3E}">
        <p14:creationId xmlns:p14="http://schemas.microsoft.com/office/powerpoint/2010/main" val="12799636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33</a:t>
            </a:fld>
            <a:endParaRPr lang="en-US"/>
          </a:p>
        </p:txBody>
      </p:sp>
    </p:spTree>
    <p:extLst>
      <p:ext uri="{BB962C8B-B14F-4D97-AF65-F5344CB8AC3E}">
        <p14:creationId xmlns:p14="http://schemas.microsoft.com/office/powerpoint/2010/main" val="22937247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34</a:t>
            </a:fld>
            <a:endParaRPr lang="en-US"/>
          </a:p>
        </p:txBody>
      </p:sp>
    </p:spTree>
    <p:extLst>
      <p:ext uri="{BB962C8B-B14F-4D97-AF65-F5344CB8AC3E}">
        <p14:creationId xmlns:p14="http://schemas.microsoft.com/office/powerpoint/2010/main" val="2725323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3</a:t>
            </a:fld>
            <a:endParaRPr lang="en-US"/>
          </a:p>
        </p:txBody>
      </p:sp>
    </p:spTree>
    <p:extLst>
      <p:ext uri="{BB962C8B-B14F-4D97-AF65-F5344CB8AC3E}">
        <p14:creationId xmlns:p14="http://schemas.microsoft.com/office/powerpoint/2010/main" val="14595774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37</a:t>
            </a:fld>
            <a:endParaRPr lang="en-US"/>
          </a:p>
        </p:txBody>
      </p:sp>
    </p:spTree>
    <p:extLst>
      <p:ext uri="{BB962C8B-B14F-4D97-AF65-F5344CB8AC3E}">
        <p14:creationId xmlns:p14="http://schemas.microsoft.com/office/powerpoint/2010/main" val="26579107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39</a:t>
            </a:fld>
            <a:endParaRPr lang="en-US"/>
          </a:p>
        </p:txBody>
      </p:sp>
    </p:spTree>
    <p:extLst>
      <p:ext uri="{BB962C8B-B14F-4D97-AF65-F5344CB8AC3E}">
        <p14:creationId xmlns:p14="http://schemas.microsoft.com/office/powerpoint/2010/main" val="10444396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43</a:t>
            </a:fld>
            <a:endParaRPr lang="en-US"/>
          </a:p>
        </p:txBody>
      </p:sp>
    </p:spTree>
    <p:extLst>
      <p:ext uri="{BB962C8B-B14F-4D97-AF65-F5344CB8AC3E}">
        <p14:creationId xmlns:p14="http://schemas.microsoft.com/office/powerpoint/2010/main" val="13598950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Other FAQs on vaccination: </a:t>
            </a:r>
            <a:r>
              <a:rPr lang="en-US" u="sng" dirty="0">
                <a:hlinkClick r:id="rId3"/>
              </a:rPr>
              <a:t>https://www.cdc.gov/vaccinesafety/caregivers/faqs.html</a:t>
            </a:r>
            <a:endParaRPr lang="en-US" dirty="0"/>
          </a:p>
          <a:p>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44</a:t>
            </a:fld>
            <a:endParaRPr lang="en-US"/>
          </a:p>
        </p:txBody>
      </p:sp>
    </p:spTree>
    <p:extLst>
      <p:ext uri="{BB962C8B-B14F-4D97-AF65-F5344CB8AC3E}">
        <p14:creationId xmlns:p14="http://schemas.microsoft.com/office/powerpoint/2010/main" val="17484314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5</a:t>
            </a:fld>
            <a:endParaRPr lang="en-US"/>
          </a:p>
        </p:txBody>
      </p:sp>
    </p:spTree>
    <p:extLst>
      <p:ext uri="{BB962C8B-B14F-4D97-AF65-F5344CB8AC3E}">
        <p14:creationId xmlns:p14="http://schemas.microsoft.com/office/powerpoint/2010/main" val="10545989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6</a:t>
            </a:fld>
            <a:endParaRPr lang="en-US"/>
          </a:p>
        </p:txBody>
      </p:sp>
    </p:spTree>
    <p:extLst>
      <p:ext uri="{BB962C8B-B14F-4D97-AF65-F5344CB8AC3E}">
        <p14:creationId xmlns:p14="http://schemas.microsoft.com/office/powerpoint/2010/main" val="2328476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7</a:t>
            </a:fld>
            <a:endParaRPr lang="en-US"/>
          </a:p>
        </p:txBody>
      </p:sp>
    </p:spTree>
    <p:extLst>
      <p:ext uri="{BB962C8B-B14F-4D97-AF65-F5344CB8AC3E}">
        <p14:creationId xmlns:p14="http://schemas.microsoft.com/office/powerpoint/2010/main" val="41813503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9</a:t>
            </a:fld>
            <a:endParaRPr lang="en-US"/>
          </a:p>
        </p:txBody>
      </p:sp>
    </p:spTree>
    <p:extLst>
      <p:ext uri="{BB962C8B-B14F-4D97-AF65-F5344CB8AC3E}">
        <p14:creationId xmlns:p14="http://schemas.microsoft.com/office/powerpoint/2010/main" val="22574392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12</a:t>
            </a:fld>
            <a:endParaRPr lang="en-US"/>
          </a:p>
        </p:txBody>
      </p:sp>
    </p:spTree>
    <p:extLst>
      <p:ext uri="{BB962C8B-B14F-4D97-AF65-F5344CB8AC3E}">
        <p14:creationId xmlns:p14="http://schemas.microsoft.com/office/powerpoint/2010/main" val="38747234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14</a:t>
            </a:fld>
            <a:endParaRPr lang="en-US"/>
          </a:p>
        </p:txBody>
      </p:sp>
    </p:spTree>
    <p:extLst>
      <p:ext uri="{BB962C8B-B14F-4D97-AF65-F5344CB8AC3E}">
        <p14:creationId xmlns:p14="http://schemas.microsoft.com/office/powerpoint/2010/main" val="13668705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BEFD7-AC33-491B-A96E-77AC2FAE9603}" type="slidenum">
              <a:rPr lang="en-US" smtClean="0"/>
              <a:pPr/>
              <a:t>17</a:t>
            </a:fld>
            <a:endParaRPr lang="en-US"/>
          </a:p>
        </p:txBody>
      </p:sp>
    </p:spTree>
    <p:extLst>
      <p:ext uri="{BB962C8B-B14F-4D97-AF65-F5344CB8AC3E}">
        <p14:creationId xmlns:p14="http://schemas.microsoft.com/office/powerpoint/2010/main" val="2232224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7C330FF-85D3-4E13-81D4-65A9E8A58E9A}" type="datetime1">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700333-5B48-43D1-9287-4414F9A50871}" type="slidenum">
              <a:rPr lang="en-US" smtClean="0"/>
              <a:pPr/>
              <a:t>‹#›</a:t>
            </a:fld>
            <a:endParaRPr lang="en-US"/>
          </a:p>
        </p:txBody>
      </p:sp>
    </p:spTree>
    <p:extLst>
      <p:ext uri="{BB962C8B-B14F-4D97-AF65-F5344CB8AC3E}">
        <p14:creationId xmlns:p14="http://schemas.microsoft.com/office/powerpoint/2010/main" val="1355890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499ED0-EAA9-4B18-85DB-F1CEB720E2C2}" type="datetime1">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700333-5B48-43D1-9287-4414F9A50871}" type="slidenum">
              <a:rPr lang="en-US" smtClean="0"/>
              <a:pPr/>
              <a:t>‹#›</a:t>
            </a:fld>
            <a:endParaRPr lang="en-US"/>
          </a:p>
        </p:txBody>
      </p:sp>
    </p:spTree>
    <p:extLst>
      <p:ext uri="{BB962C8B-B14F-4D97-AF65-F5344CB8AC3E}">
        <p14:creationId xmlns:p14="http://schemas.microsoft.com/office/powerpoint/2010/main" val="3100348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42C670-E144-4F5B-A164-FBE96D72BCE3}" type="datetime1">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700333-5B48-43D1-9287-4414F9A50871}" type="slidenum">
              <a:rPr lang="en-US" smtClean="0"/>
              <a:pPr/>
              <a:t>‹#›</a:t>
            </a:fld>
            <a:endParaRPr lang="en-US"/>
          </a:p>
        </p:txBody>
      </p:sp>
    </p:spTree>
    <p:extLst>
      <p:ext uri="{BB962C8B-B14F-4D97-AF65-F5344CB8AC3E}">
        <p14:creationId xmlns:p14="http://schemas.microsoft.com/office/powerpoint/2010/main" val="207674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1292B7-4F47-4B7D-B70C-AC0C3976BCDB}" type="datetime1">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700333-5B48-43D1-9287-4414F9A50871}" type="slidenum">
              <a:rPr lang="en-US" smtClean="0"/>
              <a:pPr/>
              <a:t>‹#›</a:t>
            </a:fld>
            <a:endParaRPr lang="en-US"/>
          </a:p>
        </p:txBody>
      </p:sp>
    </p:spTree>
    <p:extLst>
      <p:ext uri="{BB962C8B-B14F-4D97-AF65-F5344CB8AC3E}">
        <p14:creationId xmlns:p14="http://schemas.microsoft.com/office/powerpoint/2010/main" val="2749414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6D7F3E-29AA-46DD-9D4D-AE07254CDD24}" type="datetime1">
              <a:rPr lang="en-US" smtClean="0"/>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700333-5B48-43D1-9287-4414F9A50871}" type="slidenum">
              <a:rPr lang="en-US" smtClean="0"/>
              <a:pPr/>
              <a:t>‹#›</a:t>
            </a:fld>
            <a:endParaRPr lang="en-US"/>
          </a:p>
        </p:txBody>
      </p:sp>
    </p:spTree>
    <p:extLst>
      <p:ext uri="{BB962C8B-B14F-4D97-AF65-F5344CB8AC3E}">
        <p14:creationId xmlns:p14="http://schemas.microsoft.com/office/powerpoint/2010/main" val="4044987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A3B8C8-EEA2-4573-AEE6-24D622E09E2D}" type="datetime1">
              <a:rPr lang="en-US" smtClean="0"/>
              <a:t>4/19/2022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700333-5B48-43D1-9287-4414F9A50871}" type="slidenum">
              <a:rPr lang="en-US" smtClean="0"/>
              <a:pPr/>
              <a:t>‹#›</a:t>
            </a:fld>
            <a:endParaRPr lang="en-US"/>
          </a:p>
        </p:txBody>
      </p:sp>
    </p:spTree>
    <p:extLst>
      <p:ext uri="{BB962C8B-B14F-4D97-AF65-F5344CB8AC3E}">
        <p14:creationId xmlns:p14="http://schemas.microsoft.com/office/powerpoint/2010/main" val="2193119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87E71E5-DA19-41F4-A235-924088774A86}" type="datetime1">
              <a:rPr lang="en-US" smtClean="0"/>
              <a:t>4/19/2022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700333-5B48-43D1-9287-4414F9A50871}" type="slidenum">
              <a:rPr lang="en-US" smtClean="0"/>
              <a:pPr/>
              <a:t>‹#›</a:t>
            </a:fld>
            <a:endParaRPr lang="en-US"/>
          </a:p>
        </p:txBody>
      </p:sp>
    </p:spTree>
    <p:extLst>
      <p:ext uri="{BB962C8B-B14F-4D97-AF65-F5344CB8AC3E}">
        <p14:creationId xmlns:p14="http://schemas.microsoft.com/office/powerpoint/2010/main" val="1702130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82C75A1-9D31-49F3-8ECD-EADB567138B0}" type="datetime1">
              <a:rPr lang="en-US" smtClean="0"/>
              <a:t>4/19/2022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700333-5B48-43D1-9287-4414F9A50871}" type="slidenum">
              <a:rPr lang="en-US" smtClean="0"/>
              <a:pPr/>
              <a:t>‹#›</a:t>
            </a:fld>
            <a:endParaRPr lang="en-US"/>
          </a:p>
        </p:txBody>
      </p:sp>
    </p:spTree>
    <p:extLst>
      <p:ext uri="{BB962C8B-B14F-4D97-AF65-F5344CB8AC3E}">
        <p14:creationId xmlns:p14="http://schemas.microsoft.com/office/powerpoint/2010/main" val="1564998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A896EB-6501-472A-936C-3F8403969FE8}" type="datetime1">
              <a:rPr lang="en-US" smtClean="0"/>
              <a:t>4/19/2022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700333-5B48-43D1-9287-4414F9A50871}" type="slidenum">
              <a:rPr lang="en-US" smtClean="0"/>
              <a:pPr/>
              <a:t>‹#›</a:t>
            </a:fld>
            <a:endParaRPr lang="en-US"/>
          </a:p>
        </p:txBody>
      </p:sp>
    </p:spTree>
    <p:extLst>
      <p:ext uri="{BB962C8B-B14F-4D97-AF65-F5344CB8AC3E}">
        <p14:creationId xmlns:p14="http://schemas.microsoft.com/office/powerpoint/2010/main" val="214703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B06F78-136D-41F3-AE27-66B265365FFE}" type="datetime1">
              <a:rPr lang="en-US" smtClean="0"/>
              <a:t>4/19/2022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700333-5B48-43D1-9287-4414F9A50871}" type="slidenum">
              <a:rPr lang="en-US" smtClean="0"/>
              <a:pPr/>
              <a:t>‹#›</a:t>
            </a:fld>
            <a:endParaRPr lang="en-US"/>
          </a:p>
        </p:txBody>
      </p:sp>
    </p:spTree>
    <p:extLst>
      <p:ext uri="{BB962C8B-B14F-4D97-AF65-F5344CB8AC3E}">
        <p14:creationId xmlns:p14="http://schemas.microsoft.com/office/powerpoint/2010/main" val="4014093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2022C3E-C966-4B3B-97D2-B717AA0BE4AB}" type="datetime1">
              <a:rPr lang="en-US" smtClean="0"/>
              <a:t>4/19/2022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700333-5B48-43D1-9287-4414F9A50871}" type="slidenum">
              <a:rPr lang="en-US" smtClean="0"/>
              <a:pPr/>
              <a:t>‹#›</a:t>
            </a:fld>
            <a:endParaRPr lang="en-US"/>
          </a:p>
        </p:txBody>
      </p:sp>
    </p:spTree>
    <p:extLst>
      <p:ext uri="{BB962C8B-B14F-4D97-AF65-F5344CB8AC3E}">
        <p14:creationId xmlns:p14="http://schemas.microsoft.com/office/powerpoint/2010/main" val="30934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948C46-DE25-4432-9EB4-8889558FF8B4}" type="datetime1">
              <a:rPr lang="en-US" smtClean="0"/>
              <a:t>4/19/2022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700333-5B48-43D1-9287-4414F9A50871}" type="slidenum">
              <a:rPr lang="en-US" smtClean="0"/>
              <a:pPr/>
              <a:t>‹#›</a:t>
            </a:fld>
            <a:endParaRPr lang="en-US"/>
          </a:p>
        </p:txBody>
      </p:sp>
    </p:spTree>
    <p:extLst>
      <p:ext uri="{BB962C8B-B14F-4D97-AF65-F5344CB8AC3E}">
        <p14:creationId xmlns:p14="http://schemas.microsoft.com/office/powerpoint/2010/main" val="27965587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7.xml.rels><?xml version="1.0" encoding="UTF-8" standalone="yes"?>
<Relationships xmlns="http://schemas.openxmlformats.org/package/2006/relationships"><Relationship Id="rId8" Type="http://schemas.openxmlformats.org/officeDocument/2006/relationships/diagramData" Target="../diagrams/data6.xml"/><Relationship Id="rId3" Type="http://schemas.openxmlformats.org/officeDocument/2006/relationships/diagramData" Target="../diagrams/data5.xml"/><Relationship Id="rId7" Type="http://schemas.microsoft.com/office/2007/relationships/diagramDrawing" Target="../diagrams/drawing5.xml"/><Relationship Id="rId12" Type="http://schemas.microsoft.com/office/2007/relationships/diagramDrawing" Target="../diagrams/drawing6.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5.xml"/><Relationship Id="rId11" Type="http://schemas.openxmlformats.org/officeDocument/2006/relationships/diagramColors" Target="../diagrams/colors6.xml"/><Relationship Id="rId5" Type="http://schemas.openxmlformats.org/officeDocument/2006/relationships/diagramQuickStyle" Target="../diagrams/quickStyle5.xml"/><Relationship Id="rId10" Type="http://schemas.openxmlformats.org/officeDocument/2006/relationships/diagramQuickStyle" Target="../diagrams/quickStyle6.xml"/><Relationship Id="rId4" Type="http://schemas.openxmlformats.org/officeDocument/2006/relationships/diagramLayout" Target="../diagrams/layout5.xml"/><Relationship Id="rId9" Type="http://schemas.openxmlformats.org/officeDocument/2006/relationships/diagramLayout" Target="../diagrams/layout6.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hyperlink" Target="http://www.euro.who.int/__data/assets/pdf_file/0004/160753/If-you-choose_EN_WHO_WEB.pdf?ua=1"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package" Target="../embeddings/Microsoft_PowerPoint_Slide.sldx"/><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844824"/>
            <a:ext cx="7772400" cy="1470025"/>
          </a:xfrm>
        </p:spPr>
        <p:txBody>
          <a:bodyPr>
            <a:noAutofit/>
          </a:bodyPr>
          <a:lstStyle/>
          <a:p>
            <a:r>
              <a:rPr lang="en-GB" sz="5500" b="1" dirty="0"/>
              <a:t>Conversations to build trust in vaccination</a:t>
            </a:r>
            <a:br>
              <a:rPr lang="en-GB" sz="6000" dirty="0"/>
            </a:br>
            <a:br>
              <a:rPr lang="en-GB" sz="2000" dirty="0"/>
            </a:br>
            <a:r>
              <a:rPr lang="en-GB" sz="4000" dirty="0"/>
              <a:t>A training module </a:t>
            </a:r>
            <a:br>
              <a:rPr lang="en-GB" sz="4000" dirty="0"/>
            </a:br>
            <a:r>
              <a:rPr lang="en-GB" sz="4000" dirty="0"/>
              <a:t>for health workers</a:t>
            </a:r>
            <a:endParaRPr lang="en-US" sz="4000" dirty="0"/>
          </a:p>
        </p:txBody>
      </p:sp>
      <p:sp>
        <p:nvSpPr>
          <p:cNvPr id="3" name="TextBox 2"/>
          <p:cNvSpPr txBox="1"/>
          <p:nvPr/>
        </p:nvSpPr>
        <p:spPr>
          <a:xfrm>
            <a:off x="3419872" y="4715852"/>
            <a:ext cx="2304256" cy="369332"/>
          </a:xfrm>
          <a:prstGeom prst="rect">
            <a:avLst/>
          </a:prstGeom>
          <a:noFill/>
        </p:spPr>
        <p:txBody>
          <a:bodyPr wrap="square" rtlCol="0">
            <a:spAutoFit/>
          </a:bodyPr>
          <a:lstStyle/>
          <a:p>
            <a:pPr algn="ctr"/>
            <a:r>
              <a:rPr lang="en-GB" i="1" dirty="0"/>
              <a:t>May 2017</a:t>
            </a:r>
            <a:endParaRPr lang="en-US" i="1" dirty="0"/>
          </a:p>
        </p:txBody>
      </p:sp>
      <p:pic>
        <p:nvPicPr>
          <p:cNvPr id="4" name="Picture 3" descr="who-logo"/>
          <p:cNvPicPr/>
          <p:nvPr/>
        </p:nvPicPr>
        <p:blipFill>
          <a:blip r:embed="rId3" cstate="print">
            <a:extLst>
              <a:ext uri="{28A0092B-C50C-407E-A947-70E740481C1C}">
                <a14:useLocalDpi xmlns:a14="http://schemas.microsoft.com/office/drawing/2010/main"/>
              </a:ext>
            </a:extLst>
          </a:blip>
          <a:srcRect/>
          <a:stretch>
            <a:fillRect/>
          </a:stretch>
        </p:blipFill>
        <p:spPr bwMode="auto">
          <a:xfrm>
            <a:off x="3131840" y="5733256"/>
            <a:ext cx="2857500" cy="914400"/>
          </a:xfrm>
          <a:prstGeom prst="rect">
            <a:avLst/>
          </a:prstGeom>
          <a:noFill/>
          <a:ln>
            <a:noFill/>
          </a:ln>
        </p:spPr>
      </p:pic>
      <p:sp>
        <p:nvSpPr>
          <p:cNvPr id="5" name="Slide Number Placeholder 4"/>
          <p:cNvSpPr>
            <a:spLocks noGrp="1"/>
          </p:cNvSpPr>
          <p:nvPr>
            <p:ph type="sldNum" sz="quarter" idx="12"/>
          </p:nvPr>
        </p:nvSpPr>
        <p:spPr/>
        <p:txBody>
          <a:bodyPr/>
          <a:lstStyle/>
          <a:p>
            <a:fld id="{05700333-5B48-43D1-9287-4414F9A50871}" type="slidenum">
              <a:rPr lang="en-US" smtClean="0"/>
              <a:pPr/>
              <a:t>1</a:t>
            </a:fld>
            <a:endParaRPr lang="en-US"/>
          </a:p>
        </p:txBody>
      </p:sp>
    </p:spTree>
    <p:extLst>
      <p:ext uri="{BB962C8B-B14F-4D97-AF65-F5344CB8AC3E}">
        <p14:creationId xmlns:p14="http://schemas.microsoft.com/office/powerpoint/2010/main" val="1621818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97768"/>
            <a:ext cx="8229600" cy="1143000"/>
          </a:xfrm>
        </p:spPr>
        <p:txBody>
          <a:bodyPr>
            <a:normAutofit/>
          </a:bodyPr>
          <a:lstStyle/>
          <a:p>
            <a:r>
              <a:rPr lang="en-GB" b="1" dirty="0"/>
              <a:t>Addressing vaccine hesitancy</a:t>
            </a:r>
            <a:endParaRPr lang="en-US" b="1" dirty="0"/>
          </a:p>
        </p:txBody>
      </p:sp>
      <p:sp>
        <p:nvSpPr>
          <p:cNvPr id="3" name="Content Placeholder 2"/>
          <p:cNvSpPr>
            <a:spLocks noGrp="1"/>
          </p:cNvSpPr>
          <p:nvPr>
            <p:ph idx="1"/>
          </p:nvPr>
        </p:nvSpPr>
        <p:spPr>
          <a:xfrm>
            <a:off x="395536" y="1484784"/>
            <a:ext cx="8352928" cy="2664296"/>
          </a:xfrm>
        </p:spPr>
        <p:txBody>
          <a:bodyPr>
            <a:normAutofit/>
          </a:bodyPr>
          <a:lstStyle/>
          <a:p>
            <a:r>
              <a:rPr lang="en-US" sz="2800" b="1" dirty="0"/>
              <a:t>No single strategy </a:t>
            </a:r>
            <a:r>
              <a:rPr lang="en-US" sz="2800" dirty="0"/>
              <a:t>can address all of the different dimensions of hesitancy</a:t>
            </a:r>
          </a:p>
          <a:p>
            <a:r>
              <a:rPr lang="en-US" sz="2800" b="1" dirty="0"/>
              <a:t>What health workers (HW) say </a:t>
            </a:r>
            <a:r>
              <a:rPr lang="en-US" sz="2800" dirty="0"/>
              <a:t>and </a:t>
            </a:r>
            <a:r>
              <a:rPr lang="en-US" sz="2800" b="1" dirty="0"/>
              <a:t>how they interact </a:t>
            </a:r>
            <a:r>
              <a:rPr lang="en-US" sz="2800" dirty="0"/>
              <a:t>with the patient/caregiver can </a:t>
            </a:r>
            <a:r>
              <a:rPr lang="en-US" sz="2800" u="sng" dirty="0"/>
              <a:t>strongly influence</a:t>
            </a:r>
            <a:r>
              <a:rPr lang="en-US" sz="2800" dirty="0"/>
              <a:t> vaccine acceptance </a:t>
            </a:r>
          </a:p>
          <a:p>
            <a:pPr marL="0" indent="0">
              <a:buNone/>
            </a:pPr>
            <a:endParaRPr lang="en-US" dirty="0"/>
          </a:p>
        </p:txBody>
      </p:sp>
      <p:sp>
        <p:nvSpPr>
          <p:cNvPr id="4" name="TextBox 3"/>
          <p:cNvSpPr txBox="1"/>
          <p:nvPr/>
        </p:nvSpPr>
        <p:spPr>
          <a:xfrm>
            <a:off x="611560" y="4365104"/>
            <a:ext cx="7920880" cy="1477328"/>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3000" i="1" dirty="0"/>
              <a:t>This module focuses on </a:t>
            </a:r>
            <a:r>
              <a:rPr lang="en-US" sz="3000" b="1" i="1" dirty="0"/>
              <a:t>evidence-informed best practices</a:t>
            </a:r>
            <a:r>
              <a:rPr lang="en-US" sz="3000" i="1" dirty="0"/>
              <a:t> for HWs to increase vaccine acceptance through </a:t>
            </a:r>
            <a:r>
              <a:rPr lang="en-US" sz="3000" b="1" i="1" dirty="0"/>
              <a:t>skilled conversation </a:t>
            </a:r>
            <a:r>
              <a:rPr lang="en-US" sz="3000" i="1" dirty="0"/>
              <a:t>about vaccination.</a:t>
            </a:r>
          </a:p>
        </p:txBody>
      </p:sp>
      <p:sp>
        <p:nvSpPr>
          <p:cNvPr id="5" name="Slide Number Placeholder 4"/>
          <p:cNvSpPr>
            <a:spLocks noGrp="1"/>
          </p:cNvSpPr>
          <p:nvPr>
            <p:ph type="sldNum" sz="quarter" idx="12"/>
          </p:nvPr>
        </p:nvSpPr>
        <p:spPr/>
        <p:txBody>
          <a:bodyPr/>
          <a:lstStyle/>
          <a:p>
            <a:fld id="{05700333-5B48-43D1-9287-4414F9A50871}" type="slidenum">
              <a:rPr lang="en-US" smtClean="0"/>
              <a:pPr/>
              <a:t>10</a:t>
            </a:fld>
            <a:endParaRPr lang="en-US"/>
          </a:p>
        </p:txBody>
      </p:sp>
    </p:spTree>
    <p:extLst>
      <p:ext uri="{BB962C8B-B14F-4D97-AF65-F5344CB8AC3E}">
        <p14:creationId xmlns:p14="http://schemas.microsoft.com/office/powerpoint/2010/main" val="3492186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72343" y="197768"/>
            <a:ext cx="8792145" cy="1143000"/>
          </a:xfrm>
        </p:spPr>
        <p:txBody>
          <a:bodyPr>
            <a:noAutofit/>
          </a:bodyPr>
          <a:lstStyle/>
          <a:p>
            <a:r>
              <a:rPr lang="en-GB" sz="4200" b="1" dirty="0"/>
              <a:t>Who might express vaccine hesitancy?</a:t>
            </a:r>
            <a:endParaRPr lang="en-US" sz="4200" b="1" dirty="0"/>
          </a:p>
        </p:txBody>
      </p:sp>
      <p:sp>
        <p:nvSpPr>
          <p:cNvPr id="5" name="Content Placeholder 2"/>
          <p:cNvSpPr txBox="1">
            <a:spLocks/>
          </p:cNvSpPr>
          <p:nvPr/>
        </p:nvSpPr>
        <p:spPr>
          <a:xfrm>
            <a:off x="541324" y="1196752"/>
            <a:ext cx="8147248" cy="82068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GB" b="1">
                <a:solidFill>
                  <a:srgbClr val="0070C0"/>
                </a:solidFill>
              </a:rPr>
              <a:t>It can be anyone, including but not limited to…</a:t>
            </a:r>
            <a:endParaRPr lang="en-US" b="1" dirty="0">
              <a:solidFill>
                <a:srgbClr val="0070C0"/>
              </a:solidFill>
            </a:endParaRPr>
          </a:p>
        </p:txBody>
      </p:sp>
      <p:pic>
        <p:nvPicPr>
          <p:cNvPr id="6" name="Picture 4" descr="Image result for pregnant woman silhouette"/>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763688" y="1916832"/>
            <a:ext cx="3346720" cy="234270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Image result for adults men women silhouette"/>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222614" y="2345811"/>
            <a:ext cx="2355800" cy="2355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2" descr="Image result for elderly silhouette"/>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6381318" y="1841185"/>
            <a:ext cx="2695575" cy="2695576"/>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376286" y="4725332"/>
            <a:ext cx="1963466" cy="584775"/>
          </a:xfrm>
          <a:prstGeom prst="rect">
            <a:avLst/>
          </a:prstGeom>
          <a:noFill/>
        </p:spPr>
        <p:txBody>
          <a:bodyPr wrap="square" rtlCol="0">
            <a:spAutoFit/>
          </a:bodyPr>
          <a:lstStyle/>
          <a:p>
            <a:r>
              <a:rPr lang="en-GB" sz="3200" b="1" dirty="0"/>
              <a:t>Caregivers</a:t>
            </a:r>
            <a:endParaRPr lang="en-US" sz="3200" b="1" dirty="0"/>
          </a:p>
        </p:txBody>
      </p:sp>
      <p:sp>
        <p:nvSpPr>
          <p:cNvPr id="10" name="AutoShape 16" descr="Image result for mother and dad silhouette"/>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1" name="Picture 18" descr="Image result for mother and dad silhouette"/>
          <p:cNvPicPr>
            <a:picLocks noChangeAspect="1" noChangeArrowheads="1"/>
          </p:cNvPicPr>
          <p:nvPr/>
        </p:nvPicPr>
        <p:blipFill>
          <a:blip r:embed="rId5" cstate="print">
            <a:extLst>
              <a:ext uri="{28A0092B-C50C-407E-A947-70E740481C1C}">
                <a14:useLocalDpi xmlns:a14="http://schemas.microsoft.com/office/drawing/2010/main"/>
              </a:ext>
            </a:extLst>
          </a:blip>
          <a:srcRect/>
          <a:stretch>
            <a:fillRect/>
          </a:stretch>
        </p:blipFill>
        <p:spPr bwMode="auto">
          <a:xfrm>
            <a:off x="76225" y="2153220"/>
            <a:ext cx="2695575" cy="2695576"/>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2455315" y="4479111"/>
            <a:ext cx="1963466" cy="1077218"/>
          </a:xfrm>
          <a:prstGeom prst="rect">
            <a:avLst/>
          </a:prstGeom>
          <a:noFill/>
        </p:spPr>
        <p:txBody>
          <a:bodyPr wrap="square" rtlCol="0">
            <a:spAutoFit/>
          </a:bodyPr>
          <a:lstStyle/>
          <a:p>
            <a:pPr algn="ctr"/>
            <a:r>
              <a:rPr lang="en-GB" sz="3200" b="1" dirty="0"/>
              <a:t>Pregnant</a:t>
            </a:r>
          </a:p>
          <a:p>
            <a:pPr algn="ctr"/>
            <a:r>
              <a:rPr lang="en-GB" sz="3200" b="1" dirty="0"/>
              <a:t>Women</a:t>
            </a:r>
            <a:endParaRPr lang="en-US" sz="3200" b="1" dirty="0"/>
          </a:p>
        </p:txBody>
      </p:sp>
      <p:sp>
        <p:nvSpPr>
          <p:cNvPr id="13" name="TextBox 12"/>
          <p:cNvSpPr txBox="1"/>
          <p:nvPr/>
        </p:nvSpPr>
        <p:spPr>
          <a:xfrm>
            <a:off x="4246658" y="4797152"/>
            <a:ext cx="1963466" cy="584775"/>
          </a:xfrm>
          <a:prstGeom prst="rect">
            <a:avLst/>
          </a:prstGeom>
          <a:noFill/>
        </p:spPr>
        <p:txBody>
          <a:bodyPr wrap="square" rtlCol="0">
            <a:spAutoFit/>
          </a:bodyPr>
          <a:lstStyle/>
          <a:p>
            <a:pPr algn="ctr"/>
            <a:r>
              <a:rPr lang="en-GB" sz="3200" b="1" dirty="0"/>
              <a:t>Adults</a:t>
            </a:r>
            <a:endParaRPr lang="en-US" sz="3200" b="1" dirty="0"/>
          </a:p>
        </p:txBody>
      </p:sp>
      <p:sp>
        <p:nvSpPr>
          <p:cNvPr id="14" name="TextBox 13"/>
          <p:cNvSpPr txBox="1"/>
          <p:nvPr/>
        </p:nvSpPr>
        <p:spPr>
          <a:xfrm>
            <a:off x="6793538" y="4479111"/>
            <a:ext cx="1963466" cy="584775"/>
          </a:xfrm>
          <a:prstGeom prst="rect">
            <a:avLst/>
          </a:prstGeom>
          <a:noFill/>
        </p:spPr>
        <p:txBody>
          <a:bodyPr wrap="square" rtlCol="0">
            <a:spAutoFit/>
          </a:bodyPr>
          <a:lstStyle/>
          <a:p>
            <a:pPr algn="ctr"/>
            <a:r>
              <a:rPr lang="en-GB" sz="3200" b="1" dirty="0"/>
              <a:t>Elderly</a:t>
            </a:r>
            <a:endParaRPr lang="en-US" sz="3200" b="1" dirty="0"/>
          </a:p>
        </p:txBody>
      </p:sp>
      <p:sp>
        <p:nvSpPr>
          <p:cNvPr id="15" name="TextBox 14"/>
          <p:cNvSpPr txBox="1"/>
          <p:nvPr/>
        </p:nvSpPr>
        <p:spPr>
          <a:xfrm>
            <a:off x="251520" y="5733256"/>
            <a:ext cx="8702916" cy="461665"/>
          </a:xfrm>
          <a:prstGeom prst="rect">
            <a:avLst/>
          </a:prstGeom>
          <a:noFill/>
        </p:spPr>
        <p:txBody>
          <a:bodyPr wrap="square" rtlCol="0">
            <a:spAutoFit/>
          </a:bodyPr>
          <a:lstStyle/>
          <a:p>
            <a:pPr algn="ctr"/>
            <a:r>
              <a:rPr lang="en-GB" sz="2400" dirty="0"/>
              <a:t>And others, e.g. religious leaders, media, health workers, etc.</a:t>
            </a:r>
            <a:endParaRPr lang="en-US" sz="2400" dirty="0"/>
          </a:p>
        </p:txBody>
      </p:sp>
      <p:sp>
        <p:nvSpPr>
          <p:cNvPr id="2" name="Slide Number Placeholder 1"/>
          <p:cNvSpPr>
            <a:spLocks noGrp="1"/>
          </p:cNvSpPr>
          <p:nvPr>
            <p:ph type="sldNum" sz="quarter" idx="12"/>
          </p:nvPr>
        </p:nvSpPr>
        <p:spPr/>
        <p:txBody>
          <a:bodyPr/>
          <a:lstStyle/>
          <a:p>
            <a:fld id="{05700333-5B48-43D1-9287-4414F9A50871}" type="slidenum">
              <a:rPr lang="en-US" smtClean="0"/>
              <a:pPr/>
              <a:t>11</a:t>
            </a:fld>
            <a:endParaRPr lang="en-US"/>
          </a:p>
        </p:txBody>
      </p:sp>
      <p:sp>
        <p:nvSpPr>
          <p:cNvPr id="16" name="TextBox 15"/>
          <p:cNvSpPr txBox="1"/>
          <p:nvPr/>
        </p:nvSpPr>
        <p:spPr>
          <a:xfrm>
            <a:off x="5724128" y="5013176"/>
            <a:ext cx="2687635" cy="584775"/>
          </a:xfrm>
          <a:prstGeom prst="rect">
            <a:avLst/>
          </a:prstGeom>
          <a:noFill/>
        </p:spPr>
        <p:txBody>
          <a:bodyPr wrap="square" rtlCol="0">
            <a:spAutoFit/>
          </a:bodyPr>
          <a:lstStyle/>
          <a:p>
            <a:pPr algn="ctr"/>
            <a:r>
              <a:rPr lang="en-GB" sz="3200" b="1" dirty="0"/>
              <a:t>Adolescents</a:t>
            </a:r>
            <a:endParaRPr lang="en-US" sz="3200" b="1" dirty="0"/>
          </a:p>
        </p:txBody>
      </p:sp>
    </p:spTree>
    <p:extLst>
      <p:ext uri="{BB962C8B-B14F-4D97-AF65-F5344CB8AC3E}">
        <p14:creationId xmlns:p14="http://schemas.microsoft.com/office/powerpoint/2010/main" val="38318008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179512" y="1772816"/>
            <a:ext cx="8820472" cy="1175878"/>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23168" y="230508"/>
            <a:ext cx="9167168" cy="1446550"/>
          </a:xfrm>
          <a:prstGeom prst="rect">
            <a:avLst/>
          </a:prstGeom>
          <a:noFill/>
        </p:spPr>
        <p:txBody>
          <a:bodyPr wrap="square" rtlCol="0">
            <a:spAutoFit/>
          </a:bodyPr>
          <a:lstStyle/>
          <a:p>
            <a:pPr algn="ctr"/>
            <a:r>
              <a:rPr lang="en-GB" sz="4400" b="1" dirty="0"/>
              <a:t>How can a health worker identify hesitant individuals?</a:t>
            </a:r>
            <a:endParaRPr lang="en-US" sz="4400" b="1" dirty="0"/>
          </a:p>
        </p:txBody>
      </p:sp>
      <p:sp>
        <p:nvSpPr>
          <p:cNvPr id="11" name="TextBox 10"/>
          <p:cNvSpPr txBox="1"/>
          <p:nvPr/>
        </p:nvSpPr>
        <p:spPr>
          <a:xfrm>
            <a:off x="3491880" y="4941168"/>
            <a:ext cx="576064" cy="369332"/>
          </a:xfrm>
          <a:prstGeom prst="rect">
            <a:avLst/>
          </a:prstGeom>
          <a:noFill/>
        </p:spPr>
        <p:txBody>
          <a:bodyPr wrap="square" rtlCol="0">
            <a:spAutoFit/>
          </a:bodyPr>
          <a:lstStyle/>
          <a:p>
            <a:endParaRPr lang="en-US" dirty="0"/>
          </a:p>
        </p:txBody>
      </p:sp>
      <p:sp>
        <p:nvSpPr>
          <p:cNvPr id="2" name="TextBox 1"/>
          <p:cNvSpPr txBox="1"/>
          <p:nvPr/>
        </p:nvSpPr>
        <p:spPr>
          <a:xfrm>
            <a:off x="251520" y="1826821"/>
            <a:ext cx="8640960" cy="95410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2800" dirty="0">
                <a:solidFill>
                  <a:schemeClr val="tx1"/>
                </a:solidFill>
              </a:rPr>
              <a:t>Open the conversation with a </a:t>
            </a:r>
            <a:r>
              <a:rPr lang="en-GB" sz="2800" b="1" dirty="0">
                <a:solidFill>
                  <a:schemeClr val="tx1"/>
                </a:solidFill>
              </a:rPr>
              <a:t>presumptive statement or announcement, presenting vaccination as a default:</a:t>
            </a:r>
          </a:p>
        </p:txBody>
      </p:sp>
      <p:sp>
        <p:nvSpPr>
          <p:cNvPr id="3" name="Rectangle 2"/>
          <p:cNvSpPr/>
          <p:nvPr/>
        </p:nvSpPr>
        <p:spPr>
          <a:xfrm>
            <a:off x="1115616" y="2996952"/>
            <a:ext cx="6993703" cy="1077218"/>
          </a:xfrm>
          <a:prstGeom prst="rect">
            <a:avLst/>
          </a:prstGeom>
        </p:spPr>
        <p:txBody>
          <a:bodyPr wrap="square">
            <a:spAutoFit/>
          </a:bodyPr>
          <a:lstStyle/>
          <a:p>
            <a:pPr algn="ctr"/>
            <a:r>
              <a:rPr lang="en-GB" sz="3200" i="1" dirty="0">
                <a:solidFill>
                  <a:srgbClr val="0070C0"/>
                </a:solidFill>
              </a:rPr>
              <a:t>“Now it’s time for Sarah’s vaccines.”</a:t>
            </a:r>
          </a:p>
          <a:p>
            <a:pPr algn="ctr"/>
            <a:r>
              <a:rPr lang="en-GB" sz="3200" i="1" dirty="0">
                <a:solidFill>
                  <a:srgbClr val="0070C0"/>
                </a:solidFill>
              </a:rPr>
              <a:t>“Today we’ll give Sarah her vaccines”</a:t>
            </a:r>
          </a:p>
        </p:txBody>
      </p:sp>
      <p:pic>
        <p:nvPicPr>
          <p:cNvPr id="4" name="Picture 2" descr="Image result for vaccinating a baby global health"/>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411760" y="4293096"/>
            <a:ext cx="4243329" cy="2376264"/>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05700333-5B48-43D1-9287-4414F9A50871}" type="slidenum">
              <a:rPr lang="en-US" smtClean="0"/>
              <a:pPr/>
              <a:t>12</a:t>
            </a:fld>
            <a:endParaRPr lang="en-US"/>
          </a:p>
        </p:txBody>
      </p:sp>
    </p:spTree>
    <p:extLst>
      <p:ext uri="{BB962C8B-B14F-4D97-AF65-F5344CB8AC3E}">
        <p14:creationId xmlns:p14="http://schemas.microsoft.com/office/powerpoint/2010/main" val="574258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a:xfrm>
            <a:off x="1691680" y="2457477"/>
            <a:ext cx="5832648" cy="2415023"/>
          </a:xfrm>
          <a:prstGeom prst="rect">
            <a:avLst/>
          </a:prstGeom>
          <a:pattFill prst="pct10">
            <a:fgClr>
              <a:srgbClr val="C00000"/>
            </a:fgClr>
            <a:bgClr>
              <a:schemeClr val="bg1"/>
            </a:bgClr>
          </a:pattFill>
          <a:ln w="762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24" name="TextBox 23"/>
          <p:cNvSpPr txBox="1"/>
          <p:nvPr/>
        </p:nvSpPr>
        <p:spPr>
          <a:xfrm>
            <a:off x="3779912" y="2060848"/>
            <a:ext cx="2266528" cy="400110"/>
          </a:xfrm>
          <a:prstGeom prst="rect">
            <a:avLst/>
          </a:prstGeom>
          <a:noFill/>
        </p:spPr>
        <p:txBody>
          <a:bodyPr wrap="square" rtlCol="0">
            <a:spAutoFit/>
          </a:bodyPr>
          <a:lstStyle/>
          <a:p>
            <a:r>
              <a:rPr lang="en-GB" sz="2000" b="1" i="1" kern="1700" spc="320" dirty="0">
                <a:solidFill>
                  <a:srgbClr val="FF0000"/>
                </a:solidFill>
              </a:rPr>
              <a:t>HESITANCY</a:t>
            </a:r>
            <a:endParaRPr lang="en-US" sz="2000" b="1" i="1" kern="1700" spc="320" dirty="0">
              <a:solidFill>
                <a:srgbClr val="FF0000"/>
              </a:solidFill>
            </a:endParaRPr>
          </a:p>
        </p:txBody>
      </p:sp>
      <p:sp>
        <p:nvSpPr>
          <p:cNvPr id="2" name="Title 1"/>
          <p:cNvSpPr>
            <a:spLocks noGrp="1"/>
          </p:cNvSpPr>
          <p:nvPr>
            <p:ph type="title"/>
          </p:nvPr>
        </p:nvSpPr>
        <p:spPr>
          <a:xfrm>
            <a:off x="539552" y="476672"/>
            <a:ext cx="8229600" cy="1143000"/>
          </a:xfrm>
        </p:spPr>
        <p:txBody>
          <a:bodyPr>
            <a:normAutofit fontScale="90000"/>
          </a:bodyPr>
          <a:lstStyle/>
          <a:p>
            <a:r>
              <a:rPr lang="en-GB" sz="4900" b="1" dirty="0"/>
              <a:t>Is the caregiver/patient hesitant?</a:t>
            </a:r>
            <a:br>
              <a:rPr lang="en-GB" b="1" dirty="0"/>
            </a:br>
            <a:br>
              <a:rPr lang="en-GB" sz="700" b="1" dirty="0"/>
            </a:br>
            <a:r>
              <a:rPr lang="en-GB" i="1" dirty="0"/>
              <a:t>Examples of some responses…</a:t>
            </a:r>
            <a:endParaRPr lang="en-US" i="1" dirty="0"/>
          </a:p>
        </p:txBody>
      </p:sp>
      <p:grpSp>
        <p:nvGrpSpPr>
          <p:cNvPr id="22" name="Group 21"/>
          <p:cNvGrpSpPr/>
          <p:nvPr/>
        </p:nvGrpSpPr>
        <p:grpSpPr>
          <a:xfrm>
            <a:off x="135608" y="2478281"/>
            <a:ext cx="8900888" cy="3543007"/>
            <a:chOff x="135608" y="2029243"/>
            <a:chExt cx="8900888" cy="3543007"/>
          </a:xfrm>
        </p:grpSpPr>
        <p:grpSp>
          <p:nvGrpSpPr>
            <p:cNvPr id="4" name="Group 3"/>
            <p:cNvGrpSpPr/>
            <p:nvPr/>
          </p:nvGrpSpPr>
          <p:grpSpPr>
            <a:xfrm>
              <a:off x="135608" y="2029243"/>
              <a:ext cx="8612856" cy="2394220"/>
              <a:chOff x="179512" y="796512"/>
              <a:chExt cx="8612856" cy="2394220"/>
            </a:xfrm>
          </p:grpSpPr>
          <p:sp>
            <p:nvSpPr>
              <p:cNvPr id="5" name="Rectangle 4"/>
              <p:cNvSpPr/>
              <p:nvPr/>
            </p:nvSpPr>
            <p:spPr>
              <a:xfrm>
                <a:off x="1790176" y="1259785"/>
                <a:ext cx="1292820" cy="1512563"/>
              </a:xfrm>
              <a:prstGeom prst="rect">
                <a:avLst/>
              </a:prstGeom>
              <a:solidFill>
                <a:schemeClr val="accent3">
                  <a:lumMod val="60000"/>
                  <a:lumOff val="4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6075638" y="1181540"/>
                <a:ext cx="1448690" cy="1539938"/>
              </a:xfrm>
              <a:prstGeom prst="ellipse">
                <a:avLst/>
              </a:prstGeom>
              <a:solidFill>
                <a:schemeClr val="accent2">
                  <a:lumMod val="60000"/>
                  <a:lumOff val="4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rgbClr val="FF0000"/>
                  </a:solidFill>
                </a:endParaRPr>
              </a:p>
            </p:txBody>
          </p:sp>
          <p:sp>
            <p:nvSpPr>
              <p:cNvPr id="7" name="Oval 6"/>
              <p:cNvSpPr/>
              <p:nvPr/>
            </p:nvSpPr>
            <p:spPr>
              <a:xfrm>
                <a:off x="7584033" y="1359059"/>
                <a:ext cx="1208335" cy="1071607"/>
              </a:xfrm>
              <a:prstGeom prst="ellipse">
                <a:avLst/>
              </a:prstGeom>
              <a:solidFill>
                <a:srgbClr val="FF0000"/>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rgbClr val="FF0000"/>
                  </a:solidFill>
                </a:endParaRPr>
              </a:p>
            </p:txBody>
          </p:sp>
          <p:grpSp>
            <p:nvGrpSpPr>
              <p:cNvPr id="8" name="Group 7"/>
              <p:cNvGrpSpPr/>
              <p:nvPr/>
            </p:nvGrpSpPr>
            <p:grpSpPr>
              <a:xfrm>
                <a:off x="179512" y="796512"/>
                <a:ext cx="8600376" cy="2394220"/>
                <a:chOff x="220561" y="2771105"/>
                <a:chExt cx="8600376" cy="1503154"/>
              </a:xfrm>
            </p:grpSpPr>
            <p:sp>
              <p:nvSpPr>
                <p:cNvPr id="9" name="Rectangle 8"/>
                <p:cNvSpPr/>
                <p:nvPr/>
              </p:nvSpPr>
              <p:spPr>
                <a:xfrm>
                  <a:off x="323528" y="2771105"/>
                  <a:ext cx="1409201" cy="1503154"/>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220561" y="3199819"/>
                  <a:ext cx="1512168" cy="521722"/>
                </a:xfrm>
                <a:prstGeom prst="rect">
                  <a:avLst/>
                </a:prstGeom>
                <a:noFill/>
              </p:spPr>
              <p:txBody>
                <a:bodyPr wrap="square" rtlCol="0">
                  <a:spAutoFit/>
                </a:bodyPr>
                <a:lstStyle/>
                <a:p>
                  <a:pPr algn="ctr"/>
                  <a:r>
                    <a:rPr lang="en-GB" sz="2400" b="1" dirty="0"/>
                    <a:t>ACCEPT ALL</a:t>
                  </a:r>
                </a:p>
              </p:txBody>
            </p:sp>
            <p:grpSp>
              <p:nvGrpSpPr>
                <p:cNvPr id="11" name="Group 10"/>
                <p:cNvGrpSpPr/>
                <p:nvPr/>
              </p:nvGrpSpPr>
              <p:grpSpPr>
                <a:xfrm>
                  <a:off x="1570711" y="3061961"/>
                  <a:ext cx="7250226" cy="949627"/>
                  <a:chOff x="1570711" y="3061961"/>
                  <a:chExt cx="7250226" cy="949627"/>
                </a:xfrm>
              </p:grpSpPr>
              <p:sp>
                <p:nvSpPr>
                  <p:cNvPr id="12" name="Isosceles Triangle 11"/>
                  <p:cNvSpPr/>
                  <p:nvPr/>
                </p:nvSpPr>
                <p:spPr>
                  <a:xfrm rot="5400000">
                    <a:off x="4083108" y="1978009"/>
                    <a:ext cx="949627" cy="3117532"/>
                  </a:xfrm>
                  <a:prstGeom prst="triangle">
                    <a:avLst>
                      <a:gd name="adj" fmla="val 50836"/>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2976234" y="3174570"/>
                    <a:ext cx="2848011" cy="753598"/>
                  </a:xfrm>
                  <a:prstGeom prst="rect">
                    <a:avLst/>
                  </a:prstGeom>
                  <a:noFill/>
                </p:spPr>
                <p:txBody>
                  <a:bodyPr wrap="square" rtlCol="0">
                    <a:spAutoFit/>
                  </a:bodyPr>
                  <a:lstStyle/>
                  <a:p>
                    <a:pPr algn="ctr"/>
                    <a:r>
                      <a:rPr lang="en-GB" sz="2400" b="1" dirty="0"/>
                      <a:t>ACCEPT SOME, DELAY AND REFUSE SOME </a:t>
                    </a:r>
                    <a:endParaRPr lang="en-US" sz="2400" b="1" dirty="0"/>
                  </a:p>
                </p:txBody>
              </p:sp>
              <p:sp>
                <p:nvSpPr>
                  <p:cNvPr id="14" name="TextBox 13"/>
                  <p:cNvSpPr txBox="1"/>
                  <p:nvPr/>
                </p:nvSpPr>
                <p:spPr>
                  <a:xfrm>
                    <a:off x="1570711" y="3083880"/>
                    <a:ext cx="1623504" cy="753598"/>
                  </a:xfrm>
                  <a:prstGeom prst="rect">
                    <a:avLst/>
                  </a:prstGeom>
                  <a:noFill/>
                </p:spPr>
                <p:txBody>
                  <a:bodyPr wrap="square" rtlCol="0">
                    <a:spAutoFit/>
                  </a:bodyPr>
                  <a:lstStyle/>
                  <a:p>
                    <a:pPr algn="ctr"/>
                    <a:r>
                      <a:rPr lang="en-GB" sz="2400" b="1" dirty="0"/>
                      <a:t>ACCEPT BUT UNSURE</a:t>
                    </a:r>
                    <a:endParaRPr lang="en-US" sz="2400" b="1" dirty="0"/>
                  </a:p>
                </p:txBody>
              </p:sp>
              <p:sp>
                <p:nvSpPr>
                  <p:cNvPr id="15" name="TextBox 14"/>
                  <p:cNvSpPr txBox="1"/>
                  <p:nvPr/>
                </p:nvSpPr>
                <p:spPr>
                  <a:xfrm>
                    <a:off x="7524793" y="3235381"/>
                    <a:ext cx="1296144" cy="521722"/>
                  </a:xfrm>
                  <a:prstGeom prst="rect">
                    <a:avLst/>
                  </a:prstGeom>
                  <a:noFill/>
                </p:spPr>
                <p:txBody>
                  <a:bodyPr wrap="square" rtlCol="0">
                    <a:spAutoFit/>
                  </a:bodyPr>
                  <a:lstStyle/>
                  <a:p>
                    <a:pPr algn="ctr"/>
                    <a:r>
                      <a:rPr lang="en-GB" sz="2400" b="1" dirty="0"/>
                      <a:t>REFUSE </a:t>
                    </a:r>
                  </a:p>
                  <a:p>
                    <a:pPr algn="ctr"/>
                    <a:r>
                      <a:rPr lang="en-GB" sz="2400" b="1" dirty="0"/>
                      <a:t>ALL</a:t>
                    </a:r>
                    <a:endParaRPr lang="en-US" sz="2400" b="1" dirty="0"/>
                  </a:p>
                </p:txBody>
              </p:sp>
              <p:sp>
                <p:nvSpPr>
                  <p:cNvPr id="16" name="TextBox 15"/>
                  <p:cNvSpPr txBox="1"/>
                  <p:nvPr/>
                </p:nvSpPr>
                <p:spPr>
                  <a:xfrm>
                    <a:off x="6087489" y="3096074"/>
                    <a:ext cx="1477888" cy="753598"/>
                  </a:xfrm>
                  <a:prstGeom prst="rect">
                    <a:avLst/>
                  </a:prstGeom>
                  <a:noFill/>
                </p:spPr>
                <p:txBody>
                  <a:bodyPr wrap="square" rtlCol="0">
                    <a:spAutoFit/>
                  </a:bodyPr>
                  <a:lstStyle/>
                  <a:p>
                    <a:pPr algn="ctr"/>
                    <a:r>
                      <a:rPr lang="en-GB" sz="2400" b="1" dirty="0"/>
                      <a:t>REFUSE BUT UNSURE</a:t>
                    </a:r>
                    <a:endParaRPr lang="en-US" sz="2400" b="1" dirty="0"/>
                  </a:p>
                </p:txBody>
              </p:sp>
            </p:grpSp>
          </p:grpSp>
        </p:grpSp>
        <p:sp>
          <p:nvSpPr>
            <p:cNvPr id="17" name="TextBox 16"/>
            <p:cNvSpPr txBox="1"/>
            <p:nvPr/>
          </p:nvSpPr>
          <p:spPr>
            <a:xfrm>
              <a:off x="166567" y="4621531"/>
              <a:ext cx="1525113" cy="400110"/>
            </a:xfrm>
            <a:prstGeom prst="rect">
              <a:avLst/>
            </a:prstGeom>
            <a:noFill/>
          </p:spPr>
          <p:txBody>
            <a:bodyPr wrap="square" rtlCol="0">
              <a:spAutoFit/>
            </a:bodyPr>
            <a:lstStyle/>
            <a:p>
              <a:pPr algn="ctr"/>
              <a:r>
                <a:rPr lang="en-GB" sz="2000" i="1" dirty="0">
                  <a:solidFill>
                    <a:srgbClr val="0070C0"/>
                  </a:solidFill>
                </a:rPr>
                <a:t>“I’m ready”</a:t>
              </a:r>
            </a:p>
          </p:txBody>
        </p:sp>
        <p:sp>
          <p:nvSpPr>
            <p:cNvPr id="18" name="TextBox 17"/>
            <p:cNvSpPr txBox="1"/>
            <p:nvPr/>
          </p:nvSpPr>
          <p:spPr>
            <a:xfrm>
              <a:off x="3563888" y="4556587"/>
              <a:ext cx="1896743" cy="1015663"/>
            </a:xfrm>
            <a:prstGeom prst="rect">
              <a:avLst/>
            </a:prstGeom>
            <a:noFill/>
          </p:spPr>
          <p:txBody>
            <a:bodyPr wrap="square" rtlCol="0">
              <a:spAutoFit/>
            </a:bodyPr>
            <a:lstStyle/>
            <a:p>
              <a:pPr algn="ctr"/>
              <a:r>
                <a:rPr lang="en-GB" sz="2000" i="1" dirty="0">
                  <a:solidFill>
                    <a:srgbClr val="0070C0"/>
                  </a:solidFill>
                </a:rPr>
                <a:t>“I don’t know”</a:t>
              </a:r>
            </a:p>
            <a:p>
              <a:pPr algn="ctr"/>
              <a:r>
                <a:rPr lang="en-GB" sz="2000" i="1" dirty="0">
                  <a:solidFill>
                    <a:srgbClr val="0070C0"/>
                  </a:solidFill>
                </a:rPr>
                <a:t>“I have doubts”</a:t>
              </a:r>
            </a:p>
            <a:p>
              <a:pPr algn="ctr"/>
              <a:endParaRPr lang="en-US" sz="2000" i="1" dirty="0">
                <a:solidFill>
                  <a:srgbClr val="0070C0"/>
                </a:solidFill>
              </a:endParaRPr>
            </a:p>
          </p:txBody>
        </p:sp>
        <p:sp>
          <p:nvSpPr>
            <p:cNvPr id="19" name="TextBox 18"/>
            <p:cNvSpPr txBox="1"/>
            <p:nvPr/>
          </p:nvSpPr>
          <p:spPr>
            <a:xfrm>
              <a:off x="5536207" y="4492130"/>
              <a:ext cx="1988121" cy="1015663"/>
            </a:xfrm>
            <a:prstGeom prst="rect">
              <a:avLst/>
            </a:prstGeom>
            <a:noFill/>
          </p:spPr>
          <p:txBody>
            <a:bodyPr wrap="square" rtlCol="0">
              <a:spAutoFit/>
            </a:bodyPr>
            <a:lstStyle/>
            <a:p>
              <a:pPr algn="ctr"/>
              <a:r>
                <a:rPr lang="en-GB" sz="2000" i="1" dirty="0">
                  <a:solidFill>
                    <a:srgbClr val="0070C0"/>
                  </a:solidFill>
                </a:rPr>
                <a:t>“No, I’m not sure this is right for my child/for me”</a:t>
              </a:r>
            </a:p>
          </p:txBody>
        </p:sp>
        <p:sp>
          <p:nvSpPr>
            <p:cNvPr id="20" name="TextBox 19"/>
            <p:cNvSpPr txBox="1"/>
            <p:nvPr/>
          </p:nvSpPr>
          <p:spPr>
            <a:xfrm>
              <a:off x="7466421" y="3856252"/>
              <a:ext cx="1570075" cy="707886"/>
            </a:xfrm>
            <a:prstGeom prst="rect">
              <a:avLst/>
            </a:prstGeom>
            <a:noFill/>
          </p:spPr>
          <p:txBody>
            <a:bodyPr wrap="square" rtlCol="0">
              <a:spAutoFit/>
            </a:bodyPr>
            <a:lstStyle/>
            <a:p>
              <a:pPr algn="ctr"/>
              <a:r>
                <a:rPr lang="en-GB" sz="2000" i="1" dirty="0">
                  <a:solidFill>
                    <a:srgbClr val="0070C0"/>
                  </a:solidFill>
                </a:rPr>
                <a:t>“I don’t trust vaccines”</a:t>
              </a:r>
            </a:p>
          </p:txBody>
        </p:sp>
        <p:sp>
          <p:nvSpPr>
            <p:cNvPr id="21" name="TextBox 20"/>
            <p:cNvSpPr txBox="1"/>
            <p:nvPr/>
          </p:nvSpPr>
          <p:spPr>
            <a:xfrm>
              <a:off x="1835696" y="4536843"/>
              <a:ext cx="1611560" cy="1015663"/>
            </a:xfrm>
            <a:prstGeom prst="rect">
              <a:avLst/>
            </a:prstGeom>
            <a:noFill/>
          </p:spPr>
          <p:txBody>
            <a:bodyPr wrap="square" rtlCol="0">
              <a:spAutoFit/>
            </a:bodyPr>
            <a:lstStyle/>
            <a:p>
              <a:pPr algn="ctr"/>
              <a:r>
                <a:rPr lang="en-GB" sz="2000" i="1" dirty="0">
                  <a:solidFill>
                    <a:srgbClr val="0070C0"/>
                  </a:solidFill>
                </a:rPr>
                <a:t>“OK, I guess I’ll vaccinate”</a:t>
              </a:r>
            </a:p>
            <a:p>
              <a:pPr algn="ctr"/>
              <a:endParaRPr lang="en-US" sz="2000" i="1" dirty="0">
                <a:solidFill>
                  <a:srgbClr val="0070C0"/>
                </a:solidFill>
              </a:endParaRPr>
            </a:p>
          </p:txBody>
        </p:sp>
      </p:grpSp>
      <p:sp>
        <p:nvSpPr>
          <p:cNvPr id="3" name="Slide Number Placeholder 2"/>
          <p:cNvSpPr>
            <a:spLocks noGrp="1"/>
          </p:cNvSpPr>
          <p:nvPr>
            <p:ph type="sldNum" sz="quarter" idx="12"/>
          </p:nvPr>
        </p:nvSpPr>
        <p:spPr/>
        <p:txBody>
          <a:bodyPr/>
          <a:lstStyle/>
          <a:p>
            <a:fld id="{05700333-5B48-43D1-9287-4414F9A50871}" type="slidenum">
              <a:rPr lang="en-US" smtClean="0"/>
              <a:pPr/>
              <a:t>13</a:t>
            </a:fld>
            <a:endParaRPr lang="en-US"/>
          </a:p>
        </p:txBody>
      </p:sp>
    </p:spTree>
    <p:extLst>
      <p:ext uri="{BB962C8B-B14F-4D97-AF65-F5344CB8AC3E}">
        <p14:creationId xmlns:p14="http://schemas.microsoft.com/office/powerpoint/2010/main" val="1542431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105473559"/>
              </p:ext>
            </p:extLst>
          </p:nvPr>
        </p:nvGraphicFramePr>
        <p:xfrm>
          <a:off x="60206" y="2252364"/>
          <a:ext cx="8976290" cy="4510336"/>
        </p:xfrm>
        <a:graphic>
          <a:graphicData uri="http://schemas.openxmlformats.org/drawingml/2006/table">
            <a:tbl>
              <a:tblPr firstRow="1" bandRow="1">
                <a:tableStyleId>{5C22544A-7EE6-4342-B048-85BDC9FD1C3A}</a:tableStyleId>
              </a:tblPr>
              <a:tblGrid>
                <a:gridCol w="1987419">
                  <a:extLst>
                    <a:ext uri="{9D8B030D-6E8A-4147-A177-3AD203B41FA5}">
                      <a16:colId xmlns:a16="http://schemas.microsoft.com/office/drawing/2014/main" val="20000"/>
                    </a:ext>
                  </a:extLst>
                </a:gridCol>
                <a:gridCol w="1898207">
                  <a:extLst>
                    <a:ext uri="{9D8B030D-6E8A-4147-A177-3AD203B41FA5}">
                      <a16:colId xmlns:a16="http://schemas.microsoft.com/office/drawing/2014/main" val="20001"/>
                    </a:ext>
                  </a:extLst>
                </a:gridCol>
                <a:gridCol w="5090664">
                  <a:extLst>
                    <a:ext uri="{9D8B030D-6E8A-4147-A177-3AD203B41FA5}">
                      <a16:colId xmlns:a16="http://schemas.microsoft.com/office/drawing/2014/main" val="20002"/>
                    </a:ext>
                  </a:extLst>
                </a:gridCol>
              </a:tblGrid>
              <a:tr h="777120">
                <a:tc>
                  <a:txBody>
                    <a:bodyPr/>
                    <a:lstStyle/>
                    <a:p>
                      <a:r>
                        <a:rPr lang="en-GB" sz="2400" dirty="0"/>
                        <a:t>Accept all</a:t>
                      </a:r>
                      <a:endParaRPr lang="en-US" sz="2400" dirty="0"/>
                    </a:p>
                  </a:txBody>
                  <a:tcPr>
                    <a:solidFill>
                      <a:schemeClr val="accent3">
                        <a:lumMod val="75000"/>
                      </a:schemeClr>
                    </a:solidFill>
                  </a:tcPr>
                </a:tc>
                <a:tc>
                  <a:txBody>
                    <a:bodyPr/>
                    <a:lstStyle/>
                    <a:p>
                      <a:r>
                        <a:rPr lang="en-GB" sz="2400" dirty="0"/>
                        <a:t>Vaccine hesitant</a:t>
                      </a:r>
                      <a:endParaRPr lang="en-US" sz="2400" dirty="0"/>
                    </a:p>
                  </a:txBody>
                  <a:tcPr/>
                </a:tc>
                <a:tc>
                  <a:txBody>
                    <a:bodyPr/>
                    <a:lstStyle/>
                    <a:p>
                      <a:r>
                        <a:rPr lang="en-GB" sz="2400" dirty="0"/>
                        <a:t>Refuse all</a:t>
                      </a:r>
                      <a:endParaRPr lang="en-US" sz="2400" dirty="0"/>
                    </a:p>
                  </a:txBody>
                  <a:tcPr>
                    <a:solidFill>
                      <a:srgbClr val="C00000"/>
                    </a:solidFill>
                  </a:tcPr>
                </a:tc>
                <a:extLst>
                  <a:ext uri="{0D108BD9-81ED-4DB2-BD59-A6C34878D82A}">
                    <a16:rowId xmlns:a16="http://schemas.microsoft.com/office/drawing/2014/main" val="10000"/>
                  </a:ext>
                </a:extLst>
              </a:tr>
              <a:tr h="3687376">
                <a:tc>
                  <a:txBody>
                    <a:bodyPr/>
                    <a:lstStyle/>
                    <a:p>
                      <a:pPr marL="0" indent="0">
                        <a:buFont typeface="Arial" panose="020B0604020202020204" pitchFamily="34" charset="0"/>
                        <a:buNone/>
                      </a:pPr>
                      <a:r>
                        <a:rPr lang="en-GB" sz="2000" b="1" dirty="0"/>
                        <a:t>Offer positive </a:t>
                      </a:r>
                      <a:r>
                        <a:rPr lang="en-GB" sz="2000" b="1" dirty="0" err="1"/>
                        <a:t>encouragement:</a:t>
                      </a:r>
                      <a:r>
                        <a:rPr lang="en-GB" sz="2000" i="1" dirty="0" err="1">
                          <a:solidFill>
                            <a:srgbClr val="0070C0"/>
                          </a:solidFill>
                        </a:rPr>
                        <a:t>“That</a:t>
                      </a:r>
                      <a:r>
                        <a:rPr lang="en-GB" sz="2000" i="1" dirty="0">
                          <a:solidFill>
                            <a:srgbClr val="0070C0"/>
                          </a:solidFill>
                        </a:rPr>
                        <a:t> is great!”</a:t>
                      </a:r>
                      <a:endParaRPr lang="en-GB" sz="2000" i="0" dirty="0">
                        <a:solidFill>
                          <a:srgbClr val="0070C0"/>
                        </a:solidFill>
                      </a:endParaRPr>
                    </a:p>
                    <a:p>
                      <a:pPr marL="0" indent="0">
                        <a:buFont typeface="Arial" panose="020B0604020202020204" pitchFamily="34" charset="0"/>
                        <a:buNone/>
                      </a:pPr>
                      <a:endParaRPr lang="en-GB" sz="2000" b="1" i="0" dirty="0">
                        <a:solidFill>
                          <a:srgbClr val="0070C0"/>
                        </a:solidFill>
                      </a:endParaRPr>
                    </a:p>
                    <a:p>
                      <a:pPr marL="0" indent="0">
                        <a:buFont typeface="Arial" panose="020B0604020202020204" pitchFamily="34" charset="0"/>
                        <a:buNone/>
                      </a:pPr>
                      <a:r>
                        <a:rPr lang="en-GB" sz="2000" b="1" dirty="0"/>
                        <a:t>Administer the vaccines</a:t>
                      </a:r>
                      <a:endParaRPr lang="en-US" sz="2000" b="1" dirty="0"/>
                    </a:p>
                  </a:txBody>
                  <a:tcPr>
                    <a:solidFill>
                      <a:schemeClr val="accent3">
                        <a:lumMod val="60000"/>
                        <a:lumOff val="40000"/>
                      </a:schemeClr>
                    </a:solidFill>
                  </a:tcPr>
                </a:tc>
                <a:tc>
                  <a:txBody>
                    <a:bodyPr/>
                    <a:lstStyle/>
                    <a:p>
                      <a:pPr algn="ctr"/>
                      <a:r>
                        <a:rPr lang="en-GB" sz="2000" b="1" dirty="0">
                          <a:solidFill>
                            <a:schemeClr val="tx1"/>
                          </a:solidFill>
                        </a:rPr>
                        <a:t>A conversation guided by the MOTIVATIONAL INTERVIEWING method</a:t>
                      </a:r>
                      <a:endParaRPr lang="en-US" sz="2000" b="1" dirty="0">
                        <a:solidFill>
                          <a:schemeClr val="tx1"/>
                        </a:solidFill>
                      </a:endParaRPr>
                    </a:p>
                  </a:txBody>
                  <a:tcPr/>
                </a:tc>
                <a:tc>
                  <a:txBody>
                    <a:bodyPr/>
                    <a:lstStyle/>
                    <a:p>
                      <a:pPr marL="285750" indent="-285750">
                        <a:buFont typeface="Arial" panose="020B0604020202020204" pitchFamily="34" charset="0"/>
                        <a:buChar char="•"/>
                      </a:pPr>
                      <a:r>
                        <a:rPr lang="en-GB" sz="2000" dirty="0"/>
                        <a:t>Do not </a:t>
                      </a:r>
                      <a:r>
                        <a:rPr lang="en-GB" sz="2000" b="1" dirty="0">
                          <a:solidFill>
                            <a:schemeClr val="tx1"/>
                          </a:solidFill>
                        </a:rPr>
                        <a:t>dismiss from the clinic</a:t>
                      </a:r>
                    </a:p>
                    <a:p>
                      <a:pPr marL="285750" indent="-285750">
                        <a:buFont typeface="Arial" panose="020B0604020202020204" pitchFamily="34" charset="0"/>
                        <a:buChar char="•"/>
                      </a:pPr>
                      <a:r>
                        <a:rPr lang="en-GB" sz="2000" b="1" baseline="0" dirty="0">
                          <a:solidFill>
                            <a:schemeClr val="tx1"/>
                          </a:solidFill>
                        </a:rPr>
                        <a:t>Not a </a:t>
                      </a:r>
                      <a:r>
                        <a:rPr lang="en-GB" sz="2000" b="1" dirty="0">
                          <a:solidFill>
                            <a:schemeClr val="tx1"/>
                          </a:solidFill>
                        </a:rPr>
                        <a:t>debate</a:t>
                      </a:r>
                      <a:r>
                        <a:rPr lang="en-GB" sz="2000" b="1" baseline="0" dirty="0">
                          <a:solidFill>
                            <a:schemeClr val="tx1"/>
                          </a:solidFill>
                        </a:rPr>
                        <a:t> - </a:t>
                      </a:r>
                      <a:r>
                        <a:rPr lang="en-GB" sz="2000" b="0" baseline="0" dirty="0">
                          <a:solidFill>
                            <a:schemeClr val="tx1"/>
                          </a:solidFill>
                        </a:rPr>
                        <a:t>f</a:t>
                      </a:r>
                      <a:r>
                        <a:rPr lang="en-GB" sz="2000" b="0" dirty="0">
                          <a:solidFill>
                            <a:schemeClr val="tx1"/>
                          </a:solidFill>
                        </a:rPr>
                        <a:t>ocus on </a:t>
                      </a:r>
                      <a:r>
                        <a:rPr lang="en-GB" sz="2000" b="1" dirty="0">
                          <a:solidFill>
                            <a:schemeClr val="tx1"/>
                          </a:solidFill>
                        </a:rPr>
                        <a:t>their concerns</a:t>
                      </a:r>
                    </a:p>
                    <a:p>
                      <a:pPr marL="285750" indent="-285750">
                        <a:buFont typeface="Arial" panose="020B0604020202020204" pitchFamily="34" charset="0"/>
                        <a:buChar char="•"/>
                      </a:pPr>
                      <a:r>
                        <a:rPr lang="en-GB" sz="2000" b="1" dirty="0"/>
                        <a:t>Leave space </a:t>
                      </a:r>
                      <a:r>
                        <a:rPr lang="en-GB" sz="2000" dirty="0"/>
                        <a:t>for any discussion</a:t>
                      </a:r>
                    </a:p>
                    <a:p>
                      <a:pPr marL="285750" indent="-285750">
                        <a:buFont typeface="Arial" panose="020B0604020202020204" pitchFamily="34" charset="0"/>
                        <a:buChar char="•"/>
                      </a:pPr>
                      <a:r>
                        <a:rPr lang="en-GB" sz="2000" dirty="0"/>
                        <a:t>Offer </a:t>
                      </a:r>
                      <a:r>
                        <a:rPr lang="en-GB" sz="2000" b="1" dirty="0"/>
                        <a:t>to refer to other</a:t>
                      </a:r>
                      <a:r>
                        <a:rPr lang="en-GB" sz="2000" b="1" baseline="0" dirty="0"/>
                        <a:t> health professionals </a:t>
                      </a:r>
                      <a:r>
                        <a:rPr lang="en-GB" sz="2000" b="0" baseline="0" dirty="0"/>
                        <a:t>who can discuss further </a:t>
                      </a:r>
                      <a:r>
                        <a:rPr lang="en-GB" sz="2000" b="0" dirty="0"/>
                        <a:t>(if available)</a:t>
                      </a:r>
                    </a:p>
                    <a:p>
                      <a:pPr marL="285750" indent="-285750">
                        <a:buFont typeface="Arial" panose="020B0604020202020204" pitchFamily="34" charset="0"/>
                        <a:buChar char="•"/>
                      </a:pPr>
                      <a:r>
                        <a:rPr lang="en-GB" sz="2000" dirty="0"/>
                        <a:t>Explain </a:t>
                      </a:r>
                      <a:r>
                        <a:rPr lang="en-GB" sz="2000" b="1" dirty="0"/>
                        <a:t>their responsibilities </a:t>
                      </a:r>
                      <a:r>
                        <a:rPr lang="en-GB" sz="2000" b="0" dirty="0"/>
                        <a:t>if not</a:t>
                      </a:r>
                      <a:r>
                        <a:rPr lang="en-GB" sz="2000" b="0" baseline="0" dirty="0"/>
                        <a:t> accepting vaccination, e.g. not protected against diseases, may get ill, may need specialised health care…, and to watch for signs and symptoms of diseases in the community. </a:t>
                      </a:r>
                      <a:endParaRPr lang="en-GB" sz="2000" b="0" i="1" baseline="0" dirty="0"/>
                    </a:p>
                    <a:p>
                      <a:pPr marL="0" indent="0">
                        <a:buFont typeface="Arial" panose="020B0604020202020204" pitchFamily="34" charset="0"/>
                        <a:buNone/>
                      </a:pPr>
                      <a:r>
                        <a:rPr lang="en-GB" sz="2000" b="0" i="1" baseline="0" dirty="0"/>
                        <a:t>     More points discussed later in the training. </a:t>
                      </a:r>
                      <a:endParaRPr lang="en-US" sz="2000" i="1" dirty="0"/>
                    </a:p>
                  </a:txBody>
                  <a:tcPr>
                    <a:solidFill>
                      <a:schemeClr val="accent2">
                        <a:lumMod val="40000"/>
                        <a:lumOff val="60000"/>
                      </a:schemeClr>
                    </a:solidFill>
                  </a:tcPr>
                </a:tc>
                <a:extLst>
                  <a:ext uri="{0D108BD9-81ED-4DB2-BD59-A6C34878D82A}">
                    <a16:rowId xmlns:a16="http://schemas.microsoft.com/office/drawing/2014/main" val="10001"/>
                  </a:ext>
                </a:extLst>
              </a:tr>
            </a:tbl>
          </a:graphicData>
        </a:graphic>
      </p:graphicFrame>
      <p:sp>
        <p:nvSpPr>
          <p:cNvPr id="6" name="Rectangle 5"/>
          <p:cNvSpPr/>
          <p:nvPr/>
        </p:nvSpPr>
        <p:spPr>
          <a:xfrm>
            <a:off x="535843" y="33068"/>
            <a:ext cx="8352928" cy="769441"/>
          </a:xfrm>
          <a:prstGeom prst="rect">
            <a:avLst/>
          </a:prstGeom>
        </p:spPr>
        <p:txBody>
          <a:bodyPr wrap="square">
            <a:spAutoFit/>
          </a:bodyPr>
          <a:lstStyle/>
          <a:p>
            <a:pPr algn="ctr"/>
            <a:r>
              <a:rPr lang="en-GB" sz="4400" b="1" dirty="0"/>
              <a:t>If hesitant, how to proceed?</a:t>
            </a:r>
            <a:endParaRPr lang="en-US" sz="4400" dirty="0"/>
          </a:p>
        </p:txBody>
      </p:sp>
      <p:grpSp>
        <p:nvGrpSpPr>
          <p:cNvPr id="7" name="Group 6"/>
          <p:cNvGrpSpPr/>
          <p:nvPr/>
        </p:nvGrpSpPr>
        <p:grpSpPr>
          <a:xfrm>
            <a:off x="612513" y="764704"/>
            <a:ext cx="8207959" cy="1308693"/>
            <a:chOff x="207590" y="601245"/>
            <a:chExt cx="8572298" cy="2649091"/>
          </a:xfrm>
        </p:grpSpPr>
        <p:sp>
          <p:nvSpPr>
            <p:cNvPr id="8" name="Rectangle 7"/>
            <p:cNvSpPr/>
            <p:nvPr/>
          </p:nvSpPr>
          <p:spPr>
            <a:xfrm>
              <a:off x="1665288" y="1259785"/>
              <a:ext cx="1292820" cy="1512563"/>
            </a:xfrm>
            <a:prstGeom prst="rect">
              <a:avLst/>
            </a:prstGeom>
            <a:solidFill>
              <a:schemeClr val="accent3">
                <a:lumMod val="60000"/>
                <a:lumOff val="4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9" name="Oval 8"/>
            <p:cNvSpPr/>
            <p:nvPr/>
          </p:nvSpPr>
          <p:spPr>
            <a:xfrm>
              <a:off x="6075638" y="1181540"/>
              <a:ext cx="1448690" cy="1539938"/>
            </a:xfrm>
            <a:prstGeom prst="ellipse">
              <a:avLst/>
            </a:prstGeom>
            <a:solidFill>
              <a:schemeClr val="accent2">
                <a:lumMod val="60000"/>
                <a:lumOff val="4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rgbClr val="FF0000"/>
                </a:solidFill>
              </a:endParaRPr>
            </a:p>
          </p:txBody>
        </p:sp>
        <p:sp>
          <p:nvSpPr>
            <p:cNvPr id="10" name="Oval 9"/>
            <p:cNvSpPr/>
            <p:nvPr/>
          </p:nvSpPr>
          <p:spPr>
            <a:xfrm>
              <a:off x="7527649" y="1359059"/>
              <a:ext cx="1208335" cy="1413289"/>
            </a:xfrm>
            <a:prstGeom prst="ellipse">
              <a:avLst/>
            </a:prstGeom>
            <a:solidFill>
              <a:srgbClr val="FF0000"/>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rgbClr val="FF0000"/>
                </a:solidFill>
              </a:endParaRPr>
            </a:p>
          </p:txBody>
        </p:sp>
        <p:grpSp>
          <p:nvGrpSpPr>
            <p:cNvPr id="11" name="Group 10"/>
            <p:cNvGrpSpPr/>
            <p:nvPr/>
          </p:nvGrpSpPr>
          <p:grpSpPr>
            <a:xfrm>
              <a:off x="207590" y="601245"/>
              <a:ext cx="8572298" cy="2649091"/>
              <a:chOff x="248639" y="2648512"/>
              <a:chExt cx="8572298" cy="1663169"/>
            </a:xfrm>
          </p:grpSpPr>
          <p:sp>
            <p:nvSpPr>
              <p:cNvPr id="12" name="Rectangle 11"/>
              <p:cNvSpPr/>
              <p:nvPr/>
            </p:nvSpPr>
            <p:spPr>
              <a:xfrm>
                <a:off x="323528" y="2648512"/>
                <a:ext cx="1409201" cy="1663169"/>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4" name="TextBox 13"/>
              <p:cNvSpPr txBox="1"/>
              <p:nvPr/>
            </p:nvSpPr>
            <p:spPr>
              <a:xfrm>
                <a:off x="248639" y="3198271"/>
                <a:ext cx="1512168" cy="430255"/>
              </a:xfrm>
              <a:prstGeom prst="rect">
                <a:avLst/>
              </a:prstGeom>
              <a:noFill/>
            </p:spPr>
            <p:txBody>
              <a:bodyPr wrap="square" rtlCol="0">
                <a:spAutoFit/>
              </a:bodyPr>
              <a:lstStyle/>
              <a:p>
                <a:pPr algn="ctr"/>
                <a:r>
                  <a:rPr lang="en-GB" sz="1600" b="1" dirty="0"/>
                  <a:t>ACCEPT ALL</a:t>
                </a:r>
              </a:p>
            </p:txBody>
          </p:sp>
          <p:grpSp>
            <p:nvGrpSpPr>
              <p:cNvPr id="15" name="Group 14"/>
              <p:cNvGrpSpPr/>
              <p:nvPr/>
            </p:nvGrpSpPr>
            <p:grpSpPr>
              <a:xfrm>
                <a:off x="1570711" y="3061963"/>
                <a:ext cx="7250226" cy="949626"/>
                <a:chOff x="1570711" y="3061963"/>
                <a:chExt cx="7250226" cy="949626"/>
              </a:xfrm>
            </p:grpSpPr>
            <p:sp>
              <p:nvSpPr>
                <p:cNvPr id="16" name="Isosceles Triangle 15"/>
                <p:cNvSpPr/>
                <p:nvPr/>
              </p:nvSpPr>
              <p:spPr>
                <a:xfrm rot="5400000">
                  <a:off x="4083108" y="1978010"/>
                  <a:ext cx="949626" cy="3117532"/>
                </a:xfrm>
                <a:prstGeom prst="triangle">
                  <a:avLst>
                    <a:gd name="adj" fmla="val 50836"/>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7" name="TextBox 16"/>
                <p:cNvSpPr txBox="1"/>
                <p:nvPr/>
              </p:nvSpPr>
              <p:spPr>
                <a:xfrm>
                  <a:off x="2976234" y="3174570"/>
                  <a:ext cx="2848011" cy="743168"/>
                </a:xfrm>
                <a:prstGeom prst="rect">
                  <a:avLst/>
                </a:prstGeom>
                <a:noFill/>
              </p:spPr>
              <p:txBody>
                <a:bodyPr wrap="square" rtlCol="0">
                  <a:spAutoFit/>
                </a:bodyPr>
                <a:lstStyle/>
                <a:p>
                  <a:pPr algn="ctr"/>
                  <a:r>
                    <a:rPr lang="en-GB" sz="1600" b="1" dirty="0"/>
                    <a:t>ACCEPT SOME, DELAY AND REFUSE SOME </a:t>
                  </a:r>
                  <a:endParaRPr lang="en-US" sz="1600" b="1" dirty="0"/>
                </a:p>
              </p:txBody>
            </p:sp>
            <p:sp>
              <p:nvSpPr>
                <p:cNvPr id="18" name="TextBox 17"/>
                <p:cNvSpPr txBox="1"/>
                <p:nvPr/>
              </p:nvSpPr>
              <p:spPr>
                <a:xfrm>
                  <a:off x="1570711" y="3083880"/>
                  <a:ext cx="1623504" cy="743168"/>
                </a:xfrm>
                <a:prstGeom prst="rect">
                  <a:avLst/>
                </a:prstGeom>
                <a:noFill/>
              </p:spPr>
              <p:txBody>
                <a:bodyPr wrap="square" rtlCol="0">
                  <a:spAutoFit/>
                </a:bodyPr>
                <a:lstStyle/>
                <a:p>
                  <a:pPr algn="ctr"/>
                  <a:r>
                    <a:rPr lang="en-GB" sz="1600" b="1" dirty="0"/>
                    <a:t>ACCEPT BUT UNSURE</a:t>
                  </a:r>
                  <a:endParaRPr lang="en-US" sz="1600" b="1" dirty="0"/>
                </a:p>
              </p:txBody>
            </p:sp>
            <p:sp>
              <p:nvSpPr>
                <p:cNvPr id="19" name="TextBox 18"/>
                <p:cNvSpPr txBox="1"/>
                <p:nvPr/>
              </p:nvSpPr>
              <p:spPr>
                <a:xfrm>
                  <a:off x="7524794" y="3197586"/>
                  <a:ext cx="1296143" cy="743168"/>
                </a:xfrm>
                <a:prstGeom prst="rect">
                  <a:avLst/>
                </a:prstGeom>
                <a:noFill/>
              </p:spPr>
              <p:txBody>
                <a:bodyPr wrap="square" rtlCol="0">
                  <a:spAutoFit/>
                </a:bodyPr>
                <a:lstStyle/>
                <a:p>
                  <a:pPr algn="ctr"/>
                  <a:r>
                    <a:rPr lang="en-GB" sz="1600" b="1" dirty="0"/>
                    <a:t>REFUSE </a:t>
                  </a:r>
                </a:p>
                <a:p>
                  <a:pPr algn="ctr"/>
                  <a:r>
                    <a:rPr lang="en-GB" sz="1600" b="1" dirty="0"/>
                    <a:t>ALL</a:t>
                  </a:r>
                  <a:endParaRPr lang="en-US" sz="1600" b="1" dirty="0"/>
                </a:p>
              </p:txBody>
            </p:sp>
            <p:sp>
              <p:nvSpPr>
                <p:cNvPr id="20" name="TextBox 19"/>
                <p:cNvSpPr txBox="1"/>
                <p:nvPr/>
              </p:nvSpPr>
              <p:spPr>
                <a:xfrm>
                  <a:off x="6087489" y="3096074"/>
                  <a:ext cx="1477888" cy="743168"/>
                </a:xfrm>
                <a:prstGeom prst="rect">
                  <a:avLst/>
                </a:prstGeom>
                <a:noFill/>
              </p:spPr>
              <p:txBody>
                <a:bodyPr wrap="square" rtlCol="0">
                  <a:spAutoFit/>
                </a:bodyPr>
                <a:lstStyle/>
                <a:p>
                  <a:pPr algn="ctr"/>
                  <a:r>
                    <a:rPr lang="en-GB" sz="1600" b="1" dirty="0"/>
                    <a:t>REFUSE BUT UNSURE</a:t>
                  </a:r>
                  <a:endParaRPr lang="en-US" sz="1600" b="1" dirty="0"/>
                </a:p>
              </p:txBody>
            </p:sp>
          </p:grpSp>
        </p:grpSp>
      </p:grpSp>
      <p:sp>
        <p:nvSpPr>
          <p:cNvPr id="23" name="Rectangle 22"/>
          <p:cNvSpPr/>
          <p:nvPr/>
        </p:nvSpPr>
        <p:spPr>
          <a:xfrm>
            <a:off x="2051720" y="2007613"/>
            <a:ext cx="1872208" cy="4733756"/>
          </a:xfrm>
          <a:prstGeom prst="rect">
            <a:avLst/>
          </a:prstGeom>
          <a:noFill/>
          <a:ln w="76200">
            <a:solidFill>
              <a:schemeClr val="tx1"/>
            </a:solidFill>
            <a:prstDash val="sysDot"/>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21" name="Rectangle 20"/>
          <p:cNvSpPr/>
          <p:nvPr/>
        </p:nvSpPr>
        <p:spPr>
          <a:xfrm>
            <a:off x="2059704" y="855902"/>
            <a:ext cx="5519004" cy="1151710"/>
          </a:xfrm>
          <a:prstGeom prst="rect">
            <a:avLst/>
          </a:prstGeom>
          <a:noFill/>
          <a:ln w="76200">
            <a:solidFill>
              <a:schemeClr val="tx1"/>
            </a:solidFill>
            <a:prstDash val="sysDot"/>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3" name="Slide Number Placeholder 2"/>
          <p:cNvSpPr>
            <a:spLocks noGrp="1"/>
          </p:cNvSpPr>
          <p:nvPr>
            <p:ph type="sldNum" sz="quarter" idx="12"/>
          </p:nvPr>
        </p:nvSpPr>
        <p:spPr>
          <a:xfrm>
            <a:off x="6576950" y="6403850"/>
            <a:ext cx="2133600" cy="365125"/>
          </a:xfrm>
        </p:spPr>
        <p:txBody>
          <a:bodyPr/>
          <a:lstStyle/>
          <a:p>
            <a:fld id="{05700333-5B48-43D1-9287-4414F9A50871}" type="slidenum">
              <a:rPr lang="en-US" smtClean="0"/>
              <a:pPr/>
              <a:t>14</a:t>
            </a:fld>
            <a:endParaRPr lang="en-US"/>
          </a:p>
        </p:txBody>
      </p:sp>
      <p:sp>
        <p:nvSpPr>
          <p:cNvPr id="4" name="Down Arrow 3"/>
          <p:cNvSpPr/>
          <p:nvPr/>
        </p:nvSpPr>
        <p:spPr>
          <a:xfrm>
            <a:off x="3224181" y="1763417"/>
            <a:ext cx="555732" cy="873496"/>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152556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13792"/>
            <a:ext cx="8229600" cy="1143000"/>
          </a:xfrm>
        </p:spPr>
        <p:txBody>
          <a:bodyPr>
            <a:noAutofit/>
          </a:bodyPr>
          <a:lstStyle/>
          <a:p>
            <a:r>
              <a:rPr lang="en-GB" b="1" dirty="0"/>
              <a:t>It is frequently observed that, incorrectly… </a:t>
            </a:r>
            <a:endParaRPr lang="en-US" b="1" dirty="0"/>
          </a:p>
        </p:txBody>
      </p:sp>
      <p:sp>
        <p:nvSpPr>
          <p:cNvPr id="3" name="Content Placeholder 2"/>
          <p:cNvSpPr>
            <a:spLocks noGrp="1"/>
          </p:cNvSpPr>
          <p:nvPr>
            <p:ph idx="1"/>
          </p:nvPr>
        </p:nvSpPr>
        <p:spPr>
          <a:xfrm>
            <a:off x="467544" y="1916832"/>
            <a:ext cx="8352928" cy="4608512"/>
          </a:xfrm>
        </p:spPr>
        <p:txBody>
          <a:bodyPr>
            <a:noAutofit/>
          </a:bodyPr>
          <a:lstStyle/>
          <a:p>
            <a:pPr marL="0" indent="0">
              <a:buNone/>
            </a:pPr>
            <a:r>
              <a:rPr lang="en-GB" sz="2400" b="1" dirty="0"/>
              <a:t>Hesitant caregivers/patients </a:t>
            </a:r>
            <a:r>
              <a:rPr lang="en-GB" sz="2400" dirty="0"/>
              <a:t>may be offered a response such as:</a:t>
            </a:r>
          </a:p>
          <a:p>
            <a:pPr>
              <a:buFontTx/>
              <a:buChar char="-"/>
            </a:pPr>
            <a:r>
              <a:rPr lang="en-GB" sz="2400" i="1" dirty="0">
                <a:solidFill>
                  <a:srgbClr val="0070C0"/>
                </a:solidFill>
              </a:rPr>
              <a:t>“Vaccines are good for you. You must get them.” </a:t>
            </a:r>
            <a:r>
              <a:rPr lang="en-GB" sz="2400" b="1" dirty="0"/>
              <a:t>(Directive)</a:t>
            </a:r>
          </a:p>
          <a:p>
            <a:pPr>
              <a:buFontTx/>
              <a:buChar char="-"/>
            </a:pPr>
            <a:r>
              <a:rPr lang="en-GB" sz="2400" i="1" dirty="0">
                <a:solidFill>
                  <a:srgbClr val="0070C0"/>
                </a:solidFill>
              </a:rPr>
              <a:t>“You are wrong. Research supports vaccines.” </a:t>
            </a:r>
            <a:r>
              <a:rPr lang="en-GB" sz="2400" b="1" dirty="0"/>
              <a:t>(Argumentative)</a:t>
            </a:r>
          </a:p>
          <a:p>
            <a:pPr marL="0" indent="0">
              <a:buNone/>
            </a:pPr>
            <a:endParaRPr lang="en-GB" sz="2000" dirty="0"/>
          </a:p>
          <a:p>
            <a:pPr marL="0" indent="0" algn="ctr">
              <a:buNone/>
            </a:pPr>
            <a:r>
              <a:rPr lang="en-GB" sz="2400" dirty="0"/>
              <a:t>Further, little or no time is spent on </a:t>
            </a:r>
            <a:r>
              <a:rPr lang="en-GB" sz="2400" b="1" dirty="0"/>
              <a:t>exploring the reasons and motivations </a:t>
            </a:r>
            <a:r>
              <a:rPr lang="en-GB" sz="2400" dirty="0"/>
              <a:t>behind the hesitancy about vaccination.</a:t>
            </a:r>
          </a:p>
          <a:p>
            <a:pPr>
              <a:buFontTx/>
              <a:buChar char="-"/>
            </a:pPr>
            <a:endParaRPr lang="en-GB" sz="1800" dirty="0"/>
          </a:p>
          <a:p>
            <a:pPr marL="0" indent="0" algn="ctr">
              <a:buNone/>
            </a:pPr>
            <a:r>
              <a:rPr lang="en-GB" sz="2400" dirty="0"/>
              <a:t>This style of communication can contribute to </a:t>
            </a:r>
            <a:r>
              <a:rPr lang="en-GB" sz="2400" u="sng" dirty="0"/>
              <a:t>DECREASING TRUST</a:t>
            </a:r>
            <a:r>
              <a:rPr lang="en-GB" sz="2400" dirty="0"/>
              <a:t> between the health workers and the caregivers/patients. </a:t>
            </a:r>
          </a:p>
          <a:p>
            <a:pPr marL="0" indent="0" algn="ctr">
              <a:spcBef>
                <a:spcPts val="1800"/>
              </a:spcBef>
              <a:buNone/>
            </a:pPr>
            <a:r>
              <a:rPr lang="en-GB" sz="2800" dirty="0">
                <a:solidFill>
                  <a:srgbClr val="FF0000"/>
                </a:solidFill>
                <a:sym typeface="Wingdings" panose="05000000000000000000" pitchFamily="2" charset="2"/>
              </a:rPr>
              <a:t> </a:t>
            </a:r>
            <a:r>
              <a:rPr lang="en-GB" sz="2800" i="1" dirty="0">
                <a:solidFill>
                  <a:srgbClr val="FF0000"/>
                </a:solidFill>
              </a:rPr>
              <a:t>Vaccine uptake does not improve</a:t>
            </a:r>
            <a:endParaRPr lang="en-US" sz="2800" i="1" dirty="0">
              <a:solidFill>
                <a:srgbClr val="FF0000"/>
              </a:solidFill>
            </a:endParaRPr>
          </a:p>
        </p:txBody>
      </p:sp>
      <p:sp>
        <p:nvSpPr>
          <p:cNvPr id="4" name="Slide Number Placeholder 3"/>
          <p:cNvSpPr>
            <a:spLocks noGrp="1"/>
          </p:cNvSpPr>
          <p:nvPr>
            <p:ph type="sldNum" sz="quarter" idx="12"/>
          </p:nvPr>
        </p:nvSpPr>
        <p:spPr/>
        <p:txBody>
          <a:bodyPr/>
          <a:lstStyle/>
          <a:p>
            <a:fld id="{05700333-5B48-43D1-9287-4414F9A50871}" type="slidenum">
              <a:rPr lang="en-US" smtClean="0"/>
              <a:pPr/>
              <a:t>15</a:t>
            </a:fld>
            <a:endParaRPr lang="en-US"/>
          </a:p>
        </p:txBody>
      </p:sp>
    </p:spTree>
    <p:extLst>
      <p:ext uri="{BB962C8B-B14F-4D97-AF65-F5344CB8AC3E}">
        <p14:creationId xmlns:p14="http://schemas.microsoft.com/office/powerpoint/2010/main" val="3143429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60040"/>
            <a:ext cx="8280920" cy="980728"/>
          </a:xfrm>
        </p:spPr>
        <p:txBody>
          <a:bodyPr>
            <a:noAutofit/>
          </a:bodyPr>
          <a:lstStyle/>
          <a:p>
            <a:r>
              <a:rPr lang="en-GB" sz="3200" dirty="0"/>
              <a:t>For conversations with hesitant individuals:</a:t>
            </a:r>
            <a:br>
              <a:rPr lang="en-GB" sz="3200" b="1" dirty="0"/>
            </a:br>
            <a:r>
              <a:rPr lang="en-GB" b="1" dirty="0"/>
              <a:t>Motivational interviewing</a:t>
            </a:r>
            <a:endParaRPr lang="en-US" b="1" dirty="0"/>
          </a:p>
        </p:txBody>
      </p:sp>
      <p:sp>
        <p:nvSpPr>
          <p:cNvPr id="3" name="Content Placeholder 2"/>
          <p:cNvSpPr>
            <a:spLocks noGrp="1"/>
          </p:cNvSpPr>
          <p:nvPr>
            <p:ph idx="1"/>
          </p:nvPr>
        </p:nvSpPr>
        <p:spPr>
          <a:xfrm>
            <a:off x="323528" y="1700808"/>
            <a:ext cx="8568952" cy="2088232"/>
          </a:xfrm>
        </p:spPr>
        <p:txBody>
          <a:bodyPr>
            <a:noAutofit/>
          </a:bodyPr>
          <a:lstStyle/>
          <a:p>
            <a:pPr>
              <a:buFontTx/>
              <a:buChar char="-"/>
            </a:pPr>
            <a:r>
              <a:rPr lang="en-GB" sz="2600" b="1" dirty="0"/>
              <a:t>A method of interacting </a:t>
            </a:r>
            <a:r>
              <a:rPr lang="en-GB" sz="2600" dirty="0"/>
              <a:t>with patients </a:t>
            </a:r>
          </a:p>
          <a:p>
            <a:pPr>
              <a:buFontTx/>
              <a:buChar char="-"/>
            </a:pPr>
            <a:r>
              <a:rPr lang="en-GB" sz="2600" dirty="0"/>
              <a:t>Aimed at </a:t>
            </a:r>
            <a:r>
              <a:rPr lang="en-GB" sz="2600" b="1" dirty="0"/>
              <a:t>exploring </a:t>
            </a:r>
            <a:r>
              <a:rPr lang="en-GB" sz="2600" dirty="0"/>
              <a:t>reasons for hesitancy and </a:t>
            </a:r>
            <a:r>
              <a:rPr lang="en-GB" sz="2600" b="1" dirty="0"/>
              <a:t>changing attitudes and behaviour</a:t>
            </a:r>
          </a:p>
          <a:p>
            <a:pPr marL="0" indent="0">
              <a:buNone/>
            </a:pPr>
            <a:endParaRPr lang="en-GB" sz="2800" dirty="0"/>
          </a:p>
        </p:txBody>
      </p:sp>
      <p:grpSp>
        <p:nvGrpSpPr>
          <p:cNvPr id="7" name="Group 6"/>
          <p:cNvGrpSpPr/>
          <p:nvPr/>
        </p:nvGrpSpPr>
        <p:grpSpPr>
          <a:xfrm>
            <a:off x="153844" y="3268639"/>
            <a:ext cx="8666628" cy="3184697"/>
            <a:chOff x="-206196" y="2784920"/>
            <a:chExt cx="9350196" cy="3852147"/>
          </a:xfrm>
        </p:grpSpPr>
        <p:pic>
          <p:nvPicPr>
            <p:cNvPr id="2050" name="Picture 2" descr="Image result for collaborative"/>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78012" y="2924263"/>
              <a:ext cx="2592288" cy="1759053"/>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Image result for patient centered"/>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142410" y="3678148"/>
              <a:ext cx="2656970" cy="232149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Image result for specific objective"/>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l="14293" t="-76" r="10993"/>
            <a:stretch/>
          </p:blipFill>
          <p:spPr bwMode="auto">
            <a:xfrm>
              <a:off x="6017374" y="2784920"/>
              <a:ext cx="2797629" cy="230166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5677270" y="4815278"/>
              <a:ext cx="3466730" cy="1154069"/>
            </a:xfrm>
            <a:prstGeom prst="rect">
              <a:avLst/>
            </a:prstGeom>
          </p:spPr>
          <p:txBody>
            <a:bodyPr wrap="square">
              <a:spAutoFit/>
            </a:bodyPr>
            <a:lstStyle/>
            <a:p>
              <a:pPr lvl="1" algn="ctr"/>
              <a:r>
                <a:rPr lang="en-GB" sz="2800" b="1" dirty="0"/>
                <a:t>With a specific objective </a:t>
              </a:r>
              <a:endParaRPr lang="en-US" sz="2800" b="1" dirty="0"/>
            </a:p>
          </p:txBody>
        </p:sp>
        <p:sp>
          <p:nvSpPr>
            <p:cNvPr id="5" name="Rectangle 4"/>
            <p:cNvSpPr/>
            <p:nvPr/>
          </p:nvSpPr>
          <p:spPr>
            <a:xfrm>
              <a:off x="-206196" y="4813872"/>
              <a:ext cx="2831297" cy="632877"/>
            </a:xfrm>
            <a:prstGeom prst="rect">
              <a:avLst/>
            </a:prstGeom>
          </p:spPr>
          <p:txBody>
            <a:bodyPr wrap="none">
              <a:spAutoFit/>
            </a:bodyPr>
            <a:lstStyle/>
            <a:p>
              <a:pPr lvl="1"/>
              <a:r>
                <a:rPr lang="en-GB" sz="2800" b="1" dirty="0"/>
                <a:t>Collaborative</a:t>
              </a:r>
            </a:p>
          </p:txBody>
        </p:sp>
        <p:sp>
          <p:nvSpPr>
            <p:cNvPr id="6" name="Rectangle 5"/>
            <p:cNvSpPr/>
            <p:nvPr/>
          </p:nvSpPr>
          <p:spPr>
            <a:xfrm>
              <a:off x="2555776" y="6004190"/>
              <a:ext cx="3201328" cy="632877"/>
            </a:xfrm>
            <a:prstGeom prst="rect">
              <a:avLst/>
            </a:prstGeom>
          </p:spPr>
          <p:txBody>
            <a:bodyPr wrap="none">
              <a:spAutoFit/>
            </a:bodyPr>
            <a:lstStyle/>
            <a:p>
              <a:pPr lvl="1"/>
              <a:r>
                <a:rPr lang="en-GB" sz="2800" b="1" dirty="0"/>
                <a:t>Patient-centred</a:t>
              </a:r>
            </a:p>
          </p:txBody>
        </p:sp>
      </p:grpSp>
      <p:sp>
        <p:nvSpPr>
          <p:cNvPr id="8" name="Slide Number Placeholder 7"/>
          <p:cNvSpPr>
            <a:spLocks noGrp="1"/>
          </p:cNvSpPr>
          <p:nvPr>
            <p:ph type="sldNum" sz="quarter" idx="12"/>
          </p:nvPr>
        </p:nvSpPr>
        <p:spPr/>
        <p:txBody>
          <a:bodyPr/>
          <a:lstStyle/>
          <a:p>
            <a:fld id="{05700333-5B48-43D1-9287-4414F9A50871}" type="slidenum">
              <a:rPr lang="en-US" smtClean="0"/>
              <a:pPr/>
              <a:t>16</a:t>
            </a:fld>
            <a:endParaRPr lang="en-US"/>
          </a:p>
        </p:txBody>
      </p:sp>
    </p:spTree>
    <p:extLst>
      <p:ext uri="{BB962C8B-B14F-4D97-AF65-F5344CB8AC3E}">
        <p14:creationId xmlns:p14="http://schemas.microsoft.com/office/powerpoint/2010/main" val="2133447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a:xfrm>
            <a:off x="2051720" y="2745509"/>
            <a:ext cx="5523313" cy="1960635"/>
          </a:xfrm>
          <a:prstGeom prst="rect">
            <a:avLst/>
          </a:prstGeom>
          <a:pattFill prst="pct10">
            <a:fgClr>
              <a:srgbClr val="C00000"/>
            </a:fgClr>
            <a:bgClr>
              <a:schemeClr val="bg1"/>
            </a:bgClr>
          </a:pattFill>
          <a:ln w="762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9" name="Rectangle 8"/>
          <p:cNvSpPr/>
          <p:nvPr/>
        </p:nvSpPr>
        <p:spPr>
          <a:xfrm>
            <a:off x="12950" y="334397"/>
            <a:ext cx="9119175" cy="646331"/>
          </a:xfrm>
          <a:prstGeom prst="rect">
            <a:avLst/>
          </a:prstGeom>
        </p:spPr>
        <p:txBody>
          <a:bodyPr wrap="square">
            <a:spAutoFit/>
          </a:bodyPr>
          <a:lstStyle/>
          <a:p>
            <a:pPr algn="ctr"/>
            <a:r>
              <a:rPr lang="en-GB" sz="3600" b="1" dirty="0"/>
              <a:t>What is the objective for the health worker?</a:t>
            </a:r>
            <a:endParaRPr lang="en-GB" sz="3200" b="1" dirty="0"/>
          </a:p>
        </p:txBody>
      </p:sp>
      <p:grpSp>
        <p:nvGrpSpPr>
          <p:cNvPr id="8" name="Group 7"/>
          <p:cNvGrpSpPr/>
          <p:nvPr/>
        </p:nvGrpSpPr>
        <p:grpSpPr>
          <a:xfrm>
            <a:off x="584538" y="2440388"/>
            <a:ext cx="8227467" cy="2265756"/>
            <a:chOff x="179512" y="468077"/>
            <a:chExt cx="8621040" cy="3024337"/>
          </a:xfrm>
        </p:grpSpPr>
        <p:sp>
          <p:nvSpPr>
            <p:cNvPr id="11" name="Rectangle 10"/>
            <p:cNvSpPr/>
            <p:nvPr/>
          </p:nvSpPr>
          <p:spPr>
            <a:xfrm>
              <a:off x="1665288" y="1259785"/>
              <a:ext cx="1292820" cy="1512563"/>
            </a:xfrm>
            <a:prstGeom prst="rect">
              <a:avLst/>
            </a:prstGeom>
            <a:solidFill>
              <a:schemeClr val="accent3">
                <a:lumMod val="60000"/>
                <a:lumOff val="4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00"/>
            </a:p>
          </p:txBody>
        </p:sp>
        <p:sp>
          <p:nvSpPr>
            <p:cNvPr id="12" name="Oval 11"/>
            <p:cNvSpPr/>
            <p:nvPr/>
          </p:nvSpPr>
          <p:spPr>
            <a:xfrm>
              <a:off x="6075638" y="1181540"/>
              <a:ext cx="1448690" cy="1539938"/>
            </a:xfrm>
            <a:prstGeom prst="ellipse">
              <a:avLst/>
            </a:prstGeom>
            <a:solidFill>
              <a:schemeClr val="accent2">
                <a:lumMod val="60000"/>
                <a:lumOff val="4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00" dirty="0">
                <a:solidFill>
                  <a:srgbClr val="FF0000"/>
                </a:solidFill>
              </a:endParaRPr>
            </a:p>
          </p:txBody>
        </p:sp>
        <p:sp>
          <p:nvSpPr>
            <p:cNvPr id="13" name="Oval 12"/>
            <p:cNvSpPr/>
            <p:nvPr/>
          </p:nvSpPr>
          <p:spPr>
            <a:xfrm>
              <a:off x="7527649" y="1359059"/>
              <a:ext cx="1208335" cy="1071607"/>
            </a:xfrm>
            <a:prstGeom prst="ellipse">
              <a:avLst/>
            </a:prstGeom>
            <a:solidFill>
              <a:srgbClr val="FF0000"/>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00" dirty="0">
                <a:solidFill>
                  <a:srgbClr val="FF0000"/>
                </a:solidFill>
              </a:endParaRPr>
            </a:p>
          </p:txBody>
        </p:sp>
        <p:grpSp>
          <p:nvGrpSpPr>
            <p:cNvPr id="14" name="Group 13"/>
            <p:cNvGrpSpPr/>
            <p:nvPr/>
          </p:nvGrpSpPr>
          <p:grpSpPr>
            <a:xfrm>
              <a:off x="179512" y="468077"/>
              <a:ext cx="8621040" cy="3024337"/>
              <a:chOff x="220561" y="2564905"/>
              <a:chExt cx="8621040" cy="1898758"/>
            </a:xfrm>
          </p:grpSpPr>
          <p:sp>
            <p:nvSpPr>
              <p:cNvPr id="15" name="Rectangle 14"/>
              <p:cNvSpPr/>
              <p:nvPr/>
            </p:nvSpPr>
            <p:spPr>
              <a:xfrm>
                <a:off x="323528" y="2564905"/>
                <a:ext cx="1409201" cy="189875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00"/>
              </a:p>
            </p:txBody>
          </p:sp>
          <p:sp>
            <p:nvSpPr>
              <p:cNvPr id="16" name="TextBox 15"/>
              <p:cNvSpPr txBox="1"/>
              <p:nvPr/>
            </p:nvSpPr>
            <p:spPr>
              <a:xfrm>
                <a:off x="220561" y="3199819"/>
                <a:ext cx="1512169" cy="644810"/>
              </a:xfrm>
              <a:prstGeom prst="rect">
                <a:avLst/>
              </a:prstGeom>
              <a:noFill/>
            </p:spPr>
            <p:txBody>
              <a:bodyPr wrap="square" rtlCol="0">
                <a:spAutoFit/>
              </a:bodyPr>
              <a:lstStyle/>
              <a:p>
                <a:pPr algn="ctr"/>
                <a:r>
                  <a:rPr lang="en-GB" sz="2200" b="1" dirty="0"/>
                  <a:t>ACCEPT ALL</a:t>
                </a:r>
              </a:p>
            </p:txBody>
          </p:sp>
          <p:grpSp>
            <p:nvGrpSpPr>
              <p:cNvPr id="17" name="Group 16"/>
              <p:cNvGrpSpPr/>
              <p:nvPr/>
            </p:nvGrpSpPr>
            <p:grpSpPr>
              <a:xfrm>
                <a:off x="1570711" y="2986301"/>
                <a:ext cx="7270890" cy="998090"/>
                <a:chOff x="1570711" y="2986301"/>
                <a:chExt cx="7270890" cy="998090"/>
              </a:xfrm>
            </p:grpSpPr>
            <p:sp>
              <p:nvSpPr>
                <p:cNvPr id="18" name="Isosceles Triangle 17"/>
                <p:cNvSpPr/>
                <p:nvPr/>
              </p:nvSpPr>
              <p:spPr>
                <a:xfrm rot="5400000">
                  <a:off x="4114271" y="1981975"/>
                  <a:ext cx="887301" cy="3117532"/>
                </a:xfrm>
                <a:prstGeom prst="triangle">
                  <a:avLst>
                    <a:gd name="adj" fmla="val 50836"/>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00"/>
                </a:p>
              </p:txBody>
            </p:sp>
            <p:sp>
              <p:nvSpPr>
                <p:cNvPr id="19" name="TextBox 18"/>
                <p:cNvSpPr txBox="1"/>
                <p:nvPr/>
              </p:nvSpPr>
              <p:spPr>
                <a:xfrm>
                  <a:off x="2976234" y="3174570"/>
                  <a:ext cx="2848011" cy="644810"/>
                </a:xfrm>
                <a:prstGeom prst="rect">
                  <a:avLst/>
                </a:prstGeom>
                <a:noFill/>
              </p:spPr>
              <p:txBody>
                <a:bodyPr wrap="square" rtlCol="0">
                  <a:spAutoFit/>
                </a:bodyPr>
                <a:lstStyle/>
                <a:p>
                  <a:pPr algn="ctr"/>
                  <a:r>
                    <a:rPr lang="en-GB" sz="2200" b="1" dirty="0"/>
                    <a:t>ACCEPT SOME, DELAY AND REFUSE SOME </a:t>
                  </a:r>
                  <a:endParaRPr lang="en-US" sz="2200" b="1" dirty="0"/>
                </a:p>
              </p:txBody>
            </p:sp>
            <p:sp>
              <p:nvSpPr>
                <p:cNvPr id="20" name="TextBox 19"/>
                <p:cNvSpPr txBox="1"/>
                <p:nvPr/>
              </p:nvSpPr>
              <p:spPr>
                <a:xfrm>
                  <a:off x="1570711" y="3026363"/>
                  <a:ext cx="1623504" cy="928527"/>
                </a:xfrm>
                <a:prstGeom prst="rect">
                  <a:avLst/>
                </a:prstGeom>
                <a:noFill/>
              </p:spPr>
              <p:txBody>
                <a:bodyPr wrap="square" rtlCol="0">
                  <a:spAutoFit/>
                </a:bodyPr>
                <a:lstStyle/>
                <a:p>
                  <a:pPr algn="ctr"/>
                  <a:r>
                    <a:rPr lang="en-GB" sz="2200" b="1" dirty="0"/>
                    <a:t>ACCEPT BUT UNSURE</a:t>
                  </a:r>
                  <a:endParaRPr lang="en-US" sz="2200" b="1" dirty="0"/>
                </a:p>
              </p:txBody>
            </p:sp>
            <p:sp>
              <p:nvSpPr>
                <p:cNvPr id="21" name="TextBox 20"/>
                <p:cNvSpPr txBox="1"/>
                <p:nvPr/>
              </p:nvSpPr>
              <p:spPr>
                <a:xfrm>
                  <a:off x="7545457" y="3166086"/>
                  <a:ext cx="1296144" cy="644810"/>
                </a:xfrm>
                <a:prstGeom prst="rect">
                  <a:avLst/>
                </a:prstGeom>
                <a:noFill/>
              </p:spPr>
              <p:txBody>
                <a:bodyPr wrap="square" rtlCol="0">
                  <a:spAutoFit/>
                </a:bodyPr>
                <a:lstStyle/>
                <a:p>
                  <a:pPr algn="ctr"/>
                  <a:r>
                    <a:rPr lang="en-GB" sz="2200" b="1" dirty="0"/>
                    <a:t>REFUSE </a:t>
                  </a:r>
                </a:p>
                <a:p>
                  <a:pPr algn="ctr"/>
                  <a:r>
                    <a:rPr lang="en-GB" sz="2200" b="1" dirty="0"/>
                    <a:t>ALL</a:t>
                  </a:r>
                  <a:endParaRPr lang="en-US" sz="2200" b="1" dirty="0"/>
                </a:p>
              </p:txBody>
            </p:sp>
            <p:sp>
              <p:nvSpPr>
                <p:cNvPr id="22" name="TextBox 21"/>
                <p:cNvSpPr txBox="1"/>
                <p:nvPr/>
              </p:nvSpPr>
              <p:spPr>
                <a:xfrm>
                  <a:off x="6102086" y="2986301"/>
                  <a:ext cx="1477889" cy="928527"/>
                </a:xfrm>
                <a:prstGeom prst="rect">
                  <a:avLst/>
                </a:prstGeom>
                <a:noFill/>
              </p:spPr>
              <p:txBody>
                <a:bodyPr wrap="square" rtlCol="0">
                  <a:spAutoFit/>
                </a:bodyPr>
                <a:lstStyle/>
                <a:p>
                  <a:pPr algn="ctr"/>
                  <a:r>
                    <a:rPr lang="en-GB" sz="2200" b="1" dirty="0"/>
                    <a:t>REFUSE BUT UNSURE</a:t>
                  </a:r>
                  <a:endParaRPr lang="en-US" sz="2200" b="1" dirty="0"/>
                </a:p>
              </p:txBody>
            </p:sp>
          </p:grpSp>
        </p:grpSp>
      </p:grpSp>
      <p:sp>
        <p:nvSpPr>
          <p:cNvPr id="2" name="Rectangle 1"/>
          <p:cNvSpPr/>
          <p:nvPr/>
        </p:nvSpPr>
        <p:spPr>
          <a:xfrm>
            <a:off x="645761" y="5013176"/>
            <a:ext cx="8100426" cy="954107"/>
          </a:xfrm>
          <a:prstGeom prst="rect">
            <a:avLst/>
          </a:prstGeom>
        </p:spPr>
        <p:txBody>
          <a:bodyPr wrap="square">
            <a:spAutoFit/>
          </a:bodyPr>
          <a:lstStyle/>
          <a:p>
            <a:pPr algn="ctr"/>
            <a:r>
              <a:rPr lang="en-GB" sz="2800" b="1" i="1" dirty="0">
                <a:solidFill>
                  <a:srgbClr val="000000"/>
                </a:solidFill>
              </a:rPr>
              <a:t>To move the caregiver/patient who is hesitant to accept vaccination, and increase vaccine uptake</a:t>
            </a:r>
          </a:p>
        </p:txBody>
      </p:sp>
      <p:grpSp>
        <p:nvGrpSpPr>
          <p:cNvPr id="10" name="Group 9"/>
          <p:cNvGrpSpPr/>
          <p:nvPr/>
        </p:nvGrpSpPr>
        <p:grpSpPr>
          <a:xfrm rot="10800000">
            <a:off x="251519" y="1124743"/>
            <a:ext cx="8592387" cy="1224136"/>
            <a:chOff x="552639" y="1052736"/>
            <a:chExt cx="8291269" cy="1224136"/>
          </a:xfrm>
        </p:grpSpPr>
        <p:sp>
          <p:nvSpPr>
            <p:cNvPr id="4" name="Right Arrow 3"/>
            <p:cNvSpPr/>
            <p:nvPr/>
          </p:nvSpPr>
          <p:spPr>
            <a:xfrm>
              <a:off x="552639" y="1052736"/>
              <a:ext cx="8291269" cy="1224136"/>
            </a:xfrm>
            <a:prstGeom prst="rightArrow">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16441" y="1403194"/>
              <a:ext cx="7589260" cy="584775"/>
            </a:xfrm>
            <a:prstGeom prst="rect">
              <a:avLst/>
            </a:prstGeom>
            <a:noFill/>
          </p:spPr>
          <p:txBody>
            <a:bodyPr wrap="square" rtlCol="0">
              <a:spAutoFit/>
            </a:bodyPr>
            <a:lstStyle/>
            <a:p>
              <a:pPr algn="ctr"/>
              <a:endParaRPr lang="en-US" sz="3200" b="1" dirty="0"/>
            </a:p>
          </p:txBody>
        </p:sp>
      </p:grpSp>
      <p:sp>
        <p:nvSpPr>
          <p:cNvPr id="6" name="TextBox 5"/>
          <p:cNvSpPr txBox="1"/>
          <p:nvPr/>
        </p:nvSpPr>
        <p:spPr>
          <a:xfrm>
            <a:off x="683568" y="1424651"/>
            <a:ext cx="8088517" cy="584775"/>
          </a:xfrm>
          <a:prstGeom prst="rect">
            <a:avLst/>
          </a:prstGeom>
          <a:noFill/>
        </p:spPr>
        <p:txBody>
          <a:bodyPr wrap="square" rtlCol="0">
            <a:spAutoFit/>
          </a:bodyPr>
          <a:lstStyle/>
          <a:p>
            <a:pPr algn="ctr"/>
            <a:r>
              <a:rPr lang="en-GB" sz="3200" i="1" dirty="0"/>
              <a:t>To move the caregiver to accept vaccination</a:t>
            </a:r>
            <a:endParaRPr lang="en-US" sz="3200" i="1" dirty="0"/>
          </a:p>
        </p:txBody>
      </p:sp>
      <p:sp>
        <p:nvSpPr>
          <p:cNvPr id="3" name="Slide Number Placeholder 2"/>
          <p:cNvSpPr>
            <a:spLocks noGrp="1"/>
          </p:cNvSpPr>
          <p:nvPr>
            <p:ph type="sldNum" sz="quarter" idx="12"/>
          </p:nvPr>
        </p:nvSpPr>
        <p:spPr/>
        <p:txBody>
          <a:bodyPr/>
          <a:lstStyle/>
          <a:p>
            <a:fld id="{05700333-5B48-43D1-9287-4414F9A50871}" type="slidenum">
              <a:rPr lang="en-US" smtClean="0"/>
              <a:pPr/>
              <a:t>17</a:t>
            </a:fld>
            <a:endParaRPr lang="en-US"/>
          </a:p>
        </p:txBody>
      </p:sp>
      <p:sp>
        <p:nvSpPr>
          <p:cNvPr id="24" name="TextBox 23"/>
          <p:cNvSpPr txBox="1"/>
          <p:nvPr/>
        </p:nvSpPr>
        <p:spPr>
          <a:xfrm>
            <a:off x="3889648" y="2348880"/>
            <a:ext cx="2266528" cy="400110"/>
          </a:xfrm>
          <a:prstGeom prst="rect">
            <a:avLst/>
          </a:prstGeom>
          <a:noFill/>
        </p:spPr>
        <p:txBody>
          <a:bodyPr wrap="square" rtlCol="0">
            <a:spAutoFit/>
          </a:bodyPr>
          <a:lstStyle/>
          <a:p>
            <a:r>
              <a:rPr lang="en-GB" sz="2000" b="1" i="1" kern="1700" spc="320" dirty="0">
                <a:solidFill>
                  <a:srgbClr val="FF0000"/>
                </a:solidFill>
              </a:rPr>
              <a:t>HESITANCY</a:t>
            </a:r>
            <a:endParaRPr lang="en-US" sz="2000" b="1" i="1" kern="1700" spc="320" dirty="0">
              <a:solidFill>
                <a:srgbClr val="FF0000"/>
              </a:solidFill>
            </a:endParaRPr>
          </a:p>
        </p:txBody>
      </p:sp>
    </p:spTree>
    <p:extLst>
      <p:ext uri="{BB962C8B-B14F-4D97-AF65-F5344CB8AC3E}">
        <p14:creationId xmlns:p14="http://schemas.microsoft.com/office/powerpoint/2010/main" val="8254737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800" y="2420888"/>
            <a:ext cx="8856984" cy="864096"/>
          </a:xfrm>
        </p:spPr>
        <p:txBody>
          <a:bodyPr>
            <a:noAutofit/>
          </a:bodyPr>
          <a:lstStyle/>
          <a:p>
            <a:pPr>
              <a:spcBef>
                <a:spcPts val="1800"/>
              </a:spcBef>
            </a:pPr>
            <a:r>
              <a:rPr lang="en-GB" sz="4000" b="1" i="1" dirty="0">
                <a:solidFill>
                  <a:srgbClr val="0070C0"/>
                </a:solidFill>
              </a:rPr>
              <a:t>If the individual is hesitant,              proceed with the following 5 steps</a:t>
            </a:r>
            <a:br>
              <a:rPr lang="en-GB" sz="4000" b="1" i="1" dirty="0"/>
            </a:br>
            <a:r>
              <a:rPr lang="en-GB" sz="4000" b="1" i="1" dirty="0">
                <a:solidFill>
                  <a:srgbClr val="0070C0"/>
                </a:solidFill>
              </a:rPr>
              <a:t>for a more effective conversation </a:t>
            </a:r>
            <a:br>
              <a:rPr lang="en-GB" sz="4000" dirty="0"/>
            </a:br>
            <a:br>
              <a:rPr lang="en-GB" sz="100" i="1" dirty="0">
                <a:solidFill>
                  <a:schemeClr val="accent1"/>
                </a:solidFill>
              </a:rPr>
            </a:br>
            <a:r>
              <a:rPr lang="en-GB" sz="2000" dirty="0"/>
              <a:t> </a:t>
            </a:r>
            <a:br>
              <a:rPr lang="en-GB" sz="3600" dirty="0"/>
            </a:br>
            <a:r>
              <a:rPr lang="en-GB" sz="3200" b="1" dirty="0"/>
              <a:t>USING MOTIVATIONAL INTERVIEWING: </a:t>
            </a:r>
            <a:br>
              <a:rPr lang="en-GB" sz="2800" b="1" dirty="0"/>
            </a:br>
            <a:br>
              <a:rPr lang="en-GB" sz="2800" b="1" dirty="0"/>
            </a:br>
            <a:endParaRPr lang="en-US" sz="2000" dirty="0"/>
          </a:p>
        </p:txBody>
      </p:sp>
      <p:graphicFrame>
        <p:nvGraphicFramePr>
          <p:cNvPr id="4" name="Diagram 3"/>
          <p:cNvGraphicFramePr/>
          <p:nvPr>
            <p:extLst>
              <p:ext uri="{D42A27DB-BD31-4B8C-83A1-F6EECF244321}">
                <p14:modId xmlns:p14="http://schemas.microsoft.com/office/powerpoint/2010/main" val="3499084927"/>
              </p:ext>
            </p:extLst>
          </p:nvPr>
        </p:nvGraphicFramePr>
        <p:xfrm>
          <a:off x="0" y="0"/>
          <a:ext cx="9144000" cy="9087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467544" y="4082296"/>
            <a:ext cx="8352928" cy="1938992"/>
          </a:xfrm>
          <a:prstGeom prst="rect">
            <a:avLst/>
          </a:prstGeom>
          <a:noFill/>
        </p:spPr>
        <p:txBody>
          <a:bodyPr wrap="square" rtlCol="0">
            <a:spAutoFit/>
          </a:bodyPr>
          <a:lstStyle/>
          <a:p>
            <a:pPr marL="285750" indent="-285750">
              <a:buFont typeface="Arial" panose="020B0604020202020204" pitchFamily="34" charset="0"/>
              <a:buChar char="•"/>
            </a:pPr>
            <a:r>
              <a:rPr lang="en-GB" sz="2400" dirty="0"/>
              <a:t>Motivational interviewing has been used widely and proven to be an effective tool in producing behaviour change in other areas of health, e.g. physical illness. </a:t>
            </a:r>
          </a:p>
          <a:p>
            <a:pPr marL="285750" indent="-285750">
              <a:buFont typeface="Arial" panose="020B0604020202020204" pitchFamily="34" charset="0"/>
              <a:buChar char="•"/>
            </a:pPr>
            <a:r>
              <a:rPr lang="en-GB" sz="2400" dirty="0"/>
              <a:t>This training presents  motivational interviewing methods </a:t>
            </a:r>
            <a:r>
              <a:rPr lang="en-GB" sz="2400" b="1" dirty="0"/>
              <a:t>adapted for the context of vaccination. </a:t>
            </a:r>
            <a:endParaRPr lang="en-US" sz="2400" b="1" dirty="0"/>
          </a:p>
        </p:txBody>
      </p:sp>
      <p:sp>
        <p:nvSpPr>
          <p:cNvPr id="5" name="Slide Number Placeholder 4"/>
          <p:cNvSpPr>
            <a:spLocks noGrp="1"/>
          </p:cNvSpPr>
          <p:nvPr>
            <p:ph type="sldNum" sz="quarter" idx="12"/>
          </p:nvPr>
        </p:nvSpPr>
        <p:spPr/>
        <p:txBody>
          <a:bodyPr/>
          <a:lstStyle/>
          <a:p>
            <a:fld id="{05700333-5B48-43D1-9287-4414F9A50871}" type="slidenum">
              <a:rPr lang="en-US" smtClean="0"/>
              <a:pPr/>
              <a:t>18</a:t>
            </a:fld>
            <a:endParaRPr lang="en-US"/>
          </a:p>
        </p:txBody>
      </p:sp>
    </p:spTree>
    <p:extLst>
      <p:ext uri="{BB962C8B-B14F-4D97-AF65-F5344CB8AC3E}">
        <p14:creationId xmlns:p14="http://schemas.microsoft.com/office/powerpoint/2010/main" val="7535746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2070" y="836712"/>
            <a:ext cx="8136904" cy="648071"/>
          </a:xfrm>
        </p:spPr>
        <p:txBody>
          <a:bodyPr>
            <a:normAutofit fontScale="92500" lnSpcReduction="20000"/>
          </a:bodyPr>
          <a:lstStyle/>
          <a:p>
            <a:pPr marL="0" lvl="0" indent="0" algn="ctr">
              <a:buNone/>
            </a:pPr>
            <a:r>
              <a:rPr lang="en-US" sz="4800" dirty="0"/>
              <a:t>Ask </a:t>
            </a:r>
            <a:r>
              <a:rPr lang="en-US" sz="4800" b="1" dirty="0"/>
              <a:t>open-ended questions</a:t>
            </a:r>
            <a:r>
              <a:rPr lang="en-US" sz="4800" dirty="0"/>
              <a:t> </a:t>
            </a:r>
          </a:p>
          <a:p>
            <a:pPr marL="0" lvl="0" indent="0">
              <a:buNone/>
            </a:pPr>
            <a:endParaRPr lang="en-GB" dirty="0"/>
          </a:p>
          <a:p>
            <a:pPr marL="0" lvl="0" indent="0">
              <a:buNone/>
            </a:pPr>
            <a:endParaRPr lang="en-GB" dirty="0"/>
          </a:p>
          <a:p>
            <a:pPr marL="0" lvl="0" indent="0">
              <a:buNone/>
            </a:pPr>
            <a:endParaRPr lang="en-US" dirty="0"/>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157095746"/>
              </p:ext>
            </p:extLst>
          </p:nvPr>
        </p:nvGraphicFramePr>
        <p:xfrm>
          <a:off x="395536" y="3662063"/>
          <a:ext cx="8352930" cy="2503241"/>
        </p:xfrm>
        <a:graphic>
          <a:graphicData uri="http://schemas.openxmlformats.org/drawingml/2006/table">
            <a:tbl>
              <a:tblPr firstRow="1" bandRow="1">
                <a:tableStyleId>{2D5ABB26-0587-4C30-8999-92F81FD0307C}</a:tableStyleId>
              </a:tblPr>
              <a:tblGrid>
                <a:gridCol w="4176465">
                  <a:extLst>
                    <a:ext uri="{9D8B030D-6E8A-4147-A177-3AD203B41FA5}">
                      <a16:colId xmlns:a16="http://schemas.microsoft.com/office/drawing/2014/main" val="20000"/>
                    </a:ext>
                  </a:extLst>
                </a:gridCol>
                <a:gridCol w="4176465">
                  <a:extLst>
                    <a:ext uri="{9D8B030D-6E8A-4147-A177-3AD203B41FA5}">
                      <a16:colId xmlns:a16="http://schemas.microsoft.com/office/drawing/2014/main" val="20001"/>
                    </a:ext>
                  </a:extLst>
                </a:gridCol>
              </a:tblGrid>
              <a:tr h="1023565">
                <a:tc>
                  <a:txBody>
                    <a:bodyPr/>
                    <a:lstStyle/>
                    <a:p>
                      <a:r>
                        <a:rPr lang="en-GB" sz="2400" i="1" dirty="0">
                          <a:solidFill>
                            <a:srgbClr val="C00000"/>
                          </a:solidFill>
                        </a:rPr>
                        <a:t>Close</a:t>
                      </a:r>
                      <a:r>
                        <a:rPr lang="en-GB" sz="2400" i="1" baseline="0" dirty="0">
                          <a:solidFill>
                            <a:srgbClr val="C00000"/>
                          </a:solidFill>
                        </a:rPr>
                        <a:t> ended</a:t>
                      </a:r>
                      <a:r>
                        <a:rPr lang="en-GB" sz="2400" i="1" dirty="0">
                          <a:solidFill>
                            <a:srgbClr val="C00000"/>
                          </a:solidFill>
                        </a:rPr>
                        <a:t> questions</a:t>
                      </a:r>
                    </a:p>
                    <a:p>
                      <a:r>
                        <a:rPr lang="en-GB" sz="2400" i="1" dirty="0">
                          <a:solidFill>
                            <a:schemeClr val="tx1"/>
                          </a:solidFill>
                        </a:rPr>
                        <a:t>Answer is only a yes or no </a:t>
                      </a:r>
                      <a:endParaRPr lang="en-US" sz="2400"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GB" sz="2400" b="1" dirty="0">
                          <a:solidFill>
                            <a:srgbClr val="00863D"/>
                          </a:solidFill>
                        </a:rPr>
                        <a:t>Open ended questions</a:t>
                      </a:r>
                    </a:p>
                    <a:p>
                      <a:r>
                        <a:rPr lang="en-GB" sz="2400" b="1" dirty="0">
                          <a:solidFill>
                            <a:schemeClr val="tx1"/>
                          </a:solidFill>
                        </a:rPr>
                        <a:t>Answer goes beyond</a:t>
                      </a:r>
                      <a:r>
                        <a:rPr lang="en-GB" sz="2400" b="1" baseline="0" dirty="0">
                          <a:solidFill>
                            <a:schemeClr val="tx1"/>
                          </a:solidFill>
                        </a:rPr>
                        <a:t> a </a:t>
                      </a:r>
                      <a:r>
                        <a:rPr lang="en-GB" sz="2400" b="1" dirty="0">
                          <a:solidFill>
                            <a:schemeClr val="tx1"/>
                          </a:solidFill>
                        </a:rPr>
                        <a:t>simple yes or no</a:t>
                      </a:r>
                      <a:endParaRPr lang="en-US" sz="2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1314521">
                <a:tc>
                  <a:txBody>
                    <a:bodyPr/>
                    <a:lstStyle/>
                    <a:p>
                      <a:r>
                        <a:rPr lang="en-GB" sz="2400" i="1" dirty="0">
                          <a:solidFill>
                            <a:srgbClr val="C00000"/>
                          </a:solidFill>
                        </a:rPr>
                        <a:t>Do you agree?</a:t>
                      </a:r>
                    </a:p>
                    <a:p>
                      <a:endParaRPr lang="en-GB" sz="1600" i="1" dirty="0">
                        <a:solidFill>
                          <a:srgbClr val="C00000"/>
                        </a:solidFill>
                      </a:endParaRPr>
                    </a:p>
                    <a:p>
                      <a:r>
                        <a:rPr lang="en-GB" sz="2400" i="1" dirty="0">
                          <a:solidFill>
                            <a:srgbClr val="C00000"/>
                          </a:solidFill>
                        </a:rPr>
                        <a:t>Did you understand?</a:t>
                      </a:r>
                      <a:endParaRPr lang="en-US" sz="2400" i="1"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buNone/>
                      </a:pPr>
                      <a:r>
                        <a:rPr lang="en-GB" sz="2400" b="1" dirty="0">
                          <a:solidFill>
                            <a:srgbClr val="00863D"/>
                          </a:solidFill>
                        </a:rPr>
                        <a:t>What do you think?</a:t>
                      </a:r>
                    </a:p>
                    <a:p>
                      <a:pPr marL="0" lvl="0" indent="0">
                        <a:buNone/>
                      </a:pPr>
                      <a:endParaRPr lang="en-GB" sz="1600" b="1" dirty="0">
                        <a:solidFill>
                          <a:srgbClr val="00863D"/>
                        </a:solidFill>
                      </a:endParaRPr>
                    </a:p>
                    <a:p>
                      <a:pPr marL="0" lvl="0" indent="0">
                        <a:buNone/>
                      </a:pPr>
                      <a:r>
                        <a:rPr lang="en-GB" sz="2400" b="1" dirty="0">
                          <a:solidFill>
                            <a:srgbClr val="00863D"/>
                          </a:solidFill>
                        </a:rPr>
                        <a:t>What did you understand?</a:t>
                      </a:r>
                      <a:endParaRPr lang="en-US" sz="2400" b="1" dirty="0">
                        <a:solidFill>
                          <a:srgbClr val="00863D"/>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8" name="Rectangle 7"/>
          <p:cNvSpPr/>
          <p:nvPr/>
        </p:nvSpPr>
        <p:spPr>
          <a:xfrm>
            <a:off x="310809" y="1408382"/>
            <a:ext cx="8639426" cy="954107"/>
          </a:xfrm>
          <a:prstGeom prst="rect">
            <a:avLst/>
          </a:prstGeom>
        </p:spPr>
        <p:txBody>
          <a:bodyPr wrap="square">
            <a:spAutoFit/>
          </a:bodyPr>
          <a:lstStyle/>
          <a:p>
            <a:pPr lvl="0" algn="ctr"/>
            <a:r>
              <a:rPr lang="en-US" sz="2800" dirty="0"/>
              <a:t>Open questions using  </a:t>
            </a:r>
            <a:r>
              <a:rPr lang="en-US" sz="2800" i="1" dirty="0">
                <a:solidFill>
                  <a:srgbClr val="0070C0"/>
                </a:solidFill>
              </a:rPr>
              <a:t>“what”, “why”, “how”, “tell me</a:t>
            </a:r>
            <a:r>
              <a:rPr lang="en-US" sz="2800" i="1">
                <a:solidFill>
                  <a:srgbClr val="0070C0"/>
                </a:solidFill>
              </a:rPr>
              <a:t>…” </a:t>
            </a:r>
          </a:p>
          <a:p>
            <a:pPr lvl="0" algn="ctr"/>
            <a:r>
              <a:rPr lang="en-US" sz="2800" dirty="0"/>
              <a:t>to explore reasons behind</a:t>
            </a:r>
            <a:r>
              <a:rPr lang="en-US" sz="2800" i="1" dirty="0">
                <a:solidFill>
                  <a:srgbClr val="0070C0"/>
                </a:solidFill>
              </a:rPr>
              <a:t> </a:t>
            </a:r>
            <a:r>
              <a:rPr lang="en-US" sz="2800" dirty="0"/>
              <a:t>hesitancy</a:t>
            </a:r>
          </a:p>
        </p:txBody>
      </p:sp>
      <p:graphicFrame>
        <p:nvGraphicFramePr>
          <p:cNvPr id="6" name="Diagram 5"/>
          <p:cNvGraphicFramePr/>
          <p:nvPr>
            <p:extLst>
              <p:ext uri="{D42A27DB-BD31-4B8C-83A1-F6EECF244321}">
                <p14:modId xmlns:p14="http://schemas.microsoft.com/office/powerpoint/2010/main" val="4160329365"/>
              </p:ext>
            </p:extLst>
          </p:nvPr>
        </p:nvGraphicFramePr>
        <p:xfrm>
          <a:off x="0" y="0"/>
          <a:ext cx="9144000" cy="9087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Multiply 1"/>
          <p:cNvSpPr/>
          <p:nvPr/>
        </p:nvSpPr>
        <p:spPr>
          <a:xfrm>
            <a:off x="1485970" y="2427333"/>
            <a:ext cx="1717878" cy="1289699"/>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Image result for green check mark"/>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5525223" y="2590298"/>
            <a:ext cx="1279025" cy="982718"/>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05700333-5B48-43D1-9287-4414F9A50871}" type="slidenum">
              <a:rPr lang="en-US" smtClean="0"/>
              <a:pPr/>
              <a:t>19</a:t>
            </a:fld>
            <a:endParaRPr lang="en-US"/>
          </a:p>
        </p:txBody>
      </p:sp>
    </p:spTree>
    <p:extLst>
      <p:ext uri="{BB962C8B-B14F-4D97-AF65-F5344CB8AC3E}">
        <p14:creationId xmlns:p14="http://schemas.microsoft.com/office/powerpoint/2010/main" val="3635406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03262" y="191516"/>
            <a:ext cx="8748464" cy="6453336"/>
          </a:xfrm>
          <a:prstGeom prst="rect">
            <a:avLst/>
          </a:prstGeom>
          <a:solidFill>
            <a:schemeClr val="accent1">
              <a:alpha val="30000"/>
            </a:schemeClr>
          </a:solidFill>
          <a:ln w="1238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a:spLocks noGrp="1"/>
          </p:cNvSpPr>
          <p:nvPr>
            <p:ph type="title"/>
          </p:nvPr>
        </p:nvSpPr>
        <p:spPr>
          <a:xfrm>
            <a:off x="467544" y="773832"/>
            <a:ext cx="8229600" cy="1143000"/>
          </a:xfrm>
        </p:spPr>
        <p:txBody>
          <a:bodyPr/>
          <a:lstStyle/>
          <a:p>
            <a:r>
              <a:rPr lang="en-GB" b="1" i="1" dirty="0"/>
              <a:t>How to use this training module?</a:t>
            </a:r>
            <a:endParaRPr lang="en-US" b="1" i="1" dirty="0"/>
          </a:p>
        </p:txBody>
      </p:sp>
      <p:sp>
        <p:nvSpPr>
          <p:cNvPr id="5" name="Content Placeholder 2"/>
          <p:cNvSpPr>
            <a:spLocks noGrp="1"/>
          </p:cNvSpPr>
          <p:nvPr>
            <p:ph idx="1"/>
          </p:nvPr>
        </p:nvSpPr>
        <p:spPr>
          <a:xfrm>
            <a:off x="815709" y="2359421"/>
            <a:ext cx="7572715" cy="3661867"/>
          </a:xfrm>
        </p:spPr>
        <p:txBody>
          <a:bodyPr>
            <a:normAutofit/>
          </a:bodyPr>
          <a:lstStyle/>
          <a:p>
            <a:pPr marL="0" indent="0" algn="ctr">
              <a:buNone/>
            </a:pPr>
            <a:r>
              <a:rPr lang="en-GB" sz="2800" i="1" dirty="0"/>
              <a:t>The content in this training module is intended to be </a:t>
            </a:r>
            <a:r>
              <a:rPr lang="en-GB" sz="2800" b="1" i="1" dirty="0"/>
              <a:t>practical and adaptable </a:t>
            </a:r>
            <a:r>
              <a:rPr lang="en-GB" sz="2800" i="1" dirty="0"/>
              <a:t>for almost any setting. </a:t>
            </a:r>
          </a:p>
          <a:p>
            <a:pPr marL="0" indent="0" algn="ctr">
              <a:buNone/>
            </a:pPr>
            <a:endParaRPr lang="en-GB" sz="2800" i="1" dirty="0"/>
          </a:p>
          <a:p>
            <a:pPr marL="0" indent="0" algn="ctr">
              <a:buNone/>
            </a:pPr>
            <a:r>
              <a:rPr lang="en-GB" sz="2800" i="1" dirty="0"/>
              <a:t>Prior to the training, we recommend that the programme manager/trainer </a:t>
            </a:r>
            <a:r>
              <a:rPr lang="en-GB" sz="2800" b="1" i="1" dirty="0"/>
              <a:t>adjust the content</a:t>
            </a:r>
            <a:r>
              <a:rPr lang="en-GB" sz="2800" i="1" dirty="0"/>
              <a:t> to allow for any local considerations. </a:t>
            </a:r>
            <a:endParaRPr lang="en-US" sz="2800" i="1" dirty="0"/>
          </a:p>
          <a:p>
            <a:endParaRPr lang="en-US" sz="2800" i="1" dirty="0"/>
          </a:p>
        </p:txBody>
      </p:sp>
      <p:sp>
        <p:nvSpPr>
          <p:cNvPr id="2" name="Slide Number Placeholder 1"/>
          <p:cNvSpPr>
            <a:spLocks noGrp="1"/>
          </p:cNvSpPr>
          <p:nvPr>
            <p:ph type="sldNum" sz="quarter" idx="12"/>
          </p:nvPr>
        </p:nvSpPr>
        <p:spPr/>
        <p:txBody>
          <a:bodyPr/>
          <a:lstStyle/>
          <a:p>
            <a:fld id="{05700333-5B48-43D1-9287-4414F9A50871}" type="slidenum">
              <a:rPr lang="en-US" smtClean="0"/>
              <a:pPr/>
              <a:t>2</a:t>
            </a:fld>
            <a:endParaRPr lang="en-US"/>
          </a:p>
        </p:txBody>
      </p:sp>
    </p:spTree>
    <p:extLst>
      <p:ext uri="{BB962C8B-B14F-4D97-AF65-F5344CB8AC3E}">
        <p14:creationId xmlns:p14="http://schemas.microsoft.com/office/powerpoint/2010/main" val="11543649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Image result for discussion"/>
          <p:cNvPicPr>
            <a:picLocks noChangeAspect="1" noChangeArrowheads="1"/>
          </p:cNvPicPr>
          <p:nvPr/>
        </p:nvPicPr>
        <p:blipFill>
          <a:blip r:embed="rId2" cstate="email">
            <a:extLst>
              <a:ext uri="{BEBA8EAE-BF5A-486C-A8C5-ECC9F3942E4B}">
                <a14:imgProps xmlns:a14="http://schemas.microsoft.com/office/drawing/2010/main">
                  <a14:imgLayer r:embed="rId3">
                    <a14:imgEffect>
                      <a14:sharpenSoften amount="-17000"/>
                    </a14:imgEffect>
                  </a14:imgLayer>
                </a14:imgProps>
              </a:ext>
              <a:ext uri="{28A0092B-C50C-407E-A947-70E740481C1C}">
                <a14:useLocalDpi xmlns:a14="http://schemas.microsoft.com/office/drawing/2010/main"/>
              </a:ext>
            </a:extLst>
          </a:blip>
          <a:srcRect/>
          <a:stretch>
            <a:fillRect/>
          </a:stretch>
        </p:blipFill>
        <p:spPr bwMode="auto">
          <a:xfrm>
            <a:off x="360040" y="313808"/>
            <a:ext cx="8388424" cy="3423847"/>
          </a:xfrm>
          <a:prstGeom prst="rect">
            <a:avLst/>
          </a:prstGeom>
          <a:noFill/>
          <a:effectLst>
            <a:glow rad="127000">
              <a:schemeClr val="accent1">
                <a:alpha val="0"/>
              </a:schemeClr>
            </a:glow>
            <a:outerShdw blurRad="50800" dist="50800" dir="5400000" algn="ctr" rotWithShape="0">
              <a:srgbClr val="000000"/>
            </a:outerShdw>
            <a:reflection stA="10000" endPos="65000" dist="50800" dir="5400000" sy="-100000" algn="bl" rotWithShape="0"/>
          </a:effectLst>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95199" y="3726160"/>
            <a:ext cx="8229600" cy="1143000"/>
          </a:xfrm>
        </p:spPr>
        <p:txBody>
          <a:bodyPr>
            <a:normAutofit fontScale="90000"/>
          </a:bodyPr>
          <a:lstStyle/>
          <a:p>
            <a:r>
              <a:rPr lang="en-GB" b="1" dirty="0"/>
              <a:t>Discussion (5 minutes) </a:t>
            </a:r>
            <a:br>
              <a:rPr lang="en-GB" b="1" dirty="0"/>
            </a:br>
            <a:r>
              <a:rPr lang="en-GB" sz="3100" i="1" dirty="0"/>
              <a:t>In pairs or groups of three</a:t>
            </a:r>
            <a:endParaRPr lang="en-US" dirty="0"/>
          </a:p>
        </p:txBody>
      </p:sp>
      <p:sp>
        <p:nvSpPr>
          <p:cNvPr id="3" name="Content Placeholder 2"/>
          <p:cNvSpPr>
            <a:spLocks noGrp="1"/>
          </p:cNvSpPr>
          <p:nvPr>
            <p:ph idx="1"/>
          </p:nvPr>
        </p:nvSpPr>
        <p:spPr>
          <a:xfrm>
            <a:off x="539552" y="4869160"/>
            <a:ext cx="8229600" cy="1296144"/>
          </a:xfrm>
        </p:spPr>
        <p:txBody>
          <a:bodyPr/>
          <a:lstStyle/>
          <a:p>
            <a:pPr marL="0" indent="0" algn="ctr">
              <a:buNone/>
            </a:pPr>
            <a:r>
              <a:rPr lang="en-GB" b="1" dirty="0"/>
              <a:t>Provide examples of other open-ended questions you could use. </a:t>
            </a:r>
            <a:endParaRPr lang="en-US" b="1" dirty="0"/>
          </a:p>
        </p:txBody>
      </p:sp>
      <p:sp>
        <p:nvSpPr>
          <p:cNvPr id="4" name="Slide Number Placeholder 3"/>
          <p:cNvSpPr>
            <a:spLocks noGrp="1"/>
          </p:cNvSpPr>
          <p:nvPr>
            <p:ph type="sldNum" sz="quarter" idx="12"/>
          </p:nvPr>
        </p:nvSpPr>
        <p:spPr/>
        <p:txBody>
          <a:bodyPr/>
          <a:lstStyle/>
          <a:p>
            <a:fld id="{05700333-5B48-43D1-9287-4414F9A50871}" type="slidenum">
              <a:rPr lang="en-US" smtClean="0"/>
              <a:pPr/>
              <a:t>20</a:t>
            </a:fld>
            <a:endParaRPr lang="en-US"/>
          </a:p>
        </p:txBody>
      </p:sp>
    </p:spTree>
    <p:extLst>
      <p:ext uri="{BB962C8B-B14F-4D97-AF65-F5344CB8AC3E}">
        <p14:creationId xmlns:p14="http://schemas.microsoft.com/office/powerpoint/2010/main" val="34841967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3000" y="1134760"/>
            <a:ext cx="8429480" cy="2798296"/>
          </a:xfrm>
        </p:spPr>
        <p:txBody>
          <a:bodyPr>
            <a:normAutofit/>
          </a:bodyPr>
          <a:lstStyle/>
          <a:p>
            <a:pPr marL="0" lvl="0" indent="0" algn="ctr">
              <a:buNone/>
            </a:pPr>
            <a:r>
              <a:rPr lang="en-US" sz="4800" b="1" dirty="0"/>
              <a:t>Reflect and respond</a:t>
            </a:r>
            <a:endParaRPr lang="en-US" dirty="0"/>
          </a:p>
          <a:p>
            <a:pPr marL="0" lvl="0" indent="0">
              <a:buNone/>
            </a:pPr>
            <a:endParaRPr lang="en-US" sz="1400" u="sng" dirty="0"/>
          </a:p>
          <a:p>
            <a:pPr marL="0" lvl="0" indent="0">
              <a:spcBef>
                <a:spcPts val="0"/>
              </a:spcBef>
              <a:buNone/>
            </a:pPr>
            <a:r>
              <a:rPr lang="en-US" sz="2600" u="sng" dirty="0"/>
              <a:t>Simple</a:t>
            </a:r>
            <a:r>
              <a:rPr lang="en-US" sz="2600" dirty="0"/>
              <a:t> reflection: directly repeating what the person says.</a:t>
            </a:r>
          </a:p>
          <a:p>
            <a:pPr marL="0" lvl="0" indent="0">
              <a:spcBef>
                <a:spcPts val="0"/>
              </a:spcBef>
              <a:buNone/>
            </a:pPr>
            <a:r>
              <a:rPr lang="en-US" sz="2600" u="sng" dirty="0"/>
              <a:t>Complex</a:t>
            </a:r>
            <a:r>
              <a:rPr lang="en-US" sz="2600" dirty="0"/>
              <a:t> reflection: repeating what </a:t>
            </a:r>
            <a:r>
              <a:rPr lang="en-US" sz="2600" u="sng" dirty="0"/>
              <a:t>you think</a:t>
            </a:r>
            <a:r>
              <a:rPr lang="en-US" sz="2600" dirty="0"/>
              <a:t> the person </a:t>
            </a:r>
            <a:r>
              <a:rPr lang="en-US" sz="2600" u="sng" dirty="0"/>
              <a:t>means</a:t>
            </a:r>
            <a:r>
              <a:rPr lang="en-US" sz="2600" dirty="0"/>
              <a:t>. </a:t>
            </a:r>
            <a:endParaRPr lang="en-GB" sz="2600" dirty="0"/>
          </a:p>
        </p:txBody>
      </p:sp>
      <p:sp>
        <p:nvSpPr>
          <p:cNvPr id="5" name="Rectangle 4"/>
          <p:cNvSpPr/>
          <p:nvPr/>
        </p:nvSpPr>
        <p:spPr>
          <a:xfrm>
            <a:off x="35496" y="3717032"/>
            <a:ext cx="8712968" cy="2769989"/>
          </a:xfrm>
          <a:prstGeom prst="rect">
            <a:avLst/>
          </a:prstGeom>
        </p:spPr>
        <p:txBody>
          <a:bodyPr wrap="square">
            <a:spAutoFit/>
          </a:bodyPr>
          <a:lstStyle/>
          <a:p>
            <a:pPr lvl="1"/>
            <a:r>
              <a:rPr lang="en-GB" sz="2600" b="1" dirty="0">
                <a:solidFill>
                  <a:srgbClr val="0070C0"/>
                </a:solidFill>
              </a:rPr>
              <a:t>Caregiver: “I know vaccinating will help my child but I am afraid.”</a:t>
            </a:r>
          </a:p>
          <a:p>
            <a:pPr marL="800100" lvl="1" indent="-342900">
              <a:buFont typeface="Arial" panose="020B0604020202020204" pitchFamily="34" charset="0"/>
              <a:buChar char="•"/>
            </a:pPr>
            <a:r>
              <a:rPr lang="en-GB" sz="2600" i="1" dirty="0">
                <a:solidFill>
                  <a:srgbClr val="0070C0"/>
                </a:solidFill>
              </a:rPr>
              <a:t>Simple reflection: </a:t>
            </a:r>
            <a:r>
              <a:rPr lang="en-GB" sz="2600" i="1" dirty="0">
                <a:solidFill>
                  <a:srgbClr val="0070C0"/>
                </a:solidFill>
                <a:sym typeface="Wingdings" panose="05000000000000000000" pitchFamily="2" charset="2"/>
              </a:rPr>
              <a:t>“I understand that you are afraid.”</a:t>
            </a:r>
          </a:p>
          <a:p>
            <a:pPr marL="800100" lvl="1" indent="-342900">
              <a:buFont typeface="Arial" panose="020B0604020202020204" pitchFamily="34" charset="0"/>
              <a:buChar char="•"/>
            </a:pPr>
            <a:r>
              <a:rPr lang="en-GB" sz="2600" i="1" dirty="0">
                <a:solidFill>
                  <a:srgbClr val="0070C0"/>
                </a:solidFill>
                <a:sym typeface="Wingdings" panose="05000000000000000000" pitchFamily="2" charset="2"/>
              </a:rPr>
              <a:t>Complex reflection: “You want to make the best choice for your child but you are nervous.”</a:t>
            </a:r>
          </a:p>
          <a:p>
            <a:pPr marL="800100" lvl="1" indent="-342900">
              <a:buFont typeface="Arial" panose="020B0604020202020204" pitchFamily="34" charset="0"/>
              <a:buChar char="•"/>
            </a:pPr>
            <a:endParaRPr lang="en-GB" i="1" dirty="0">
              <a:solidFill>
                <a:srgbClr val="0070C0"/>
              </a:solidFill>
              <a:sym typeface="Wingdings" panose="05000000000000000000" pitchFamily="2" charset="2"/>
            </a:endParaRPr>
          </a:p>
          <a:p>
            <a:pPr lvl="1"/>
            <a:r>
              <a:rPr lang="en-GB" sz="2600" dirty="0">
                <a:sym typeface="Wingdings" panose="05000000000000000000" pitchFamily="2" charset="2"/>
              </a:rPr>
              <a:t> Use both types of statements to acknowledge concerns.</a:t>
            </a:r>
            <a:endParaRPr lang="en-US" sz="2600" dirty="0"/>
          </a:p>
        </p:txBody>
      </p:sp>
      <p:graphicFrame>
        <p:nvGraphicFramePr>
          <p:cNvPr id="7" name="Diagram 6"/>
          <p:cNvGraphicFramePr/>
          <p:nvPr>
            <p:extLst>
              <p:ext uri="{D42A27DB-BD31-4B8C-83A1-F6EECF244321}">
                <p14:modId xmlns:p14="http://schemas.microsoft.com/office/powerpoint/2010/main" val="2137577084"/>
              </p:ext>
            </p:extLst>
          </p:nvPr>
        </p:nvGraphicFramePr>
        <p:xfrm>
          <a:off x="0" y="0"/>
          <a:ext cx="9144000" cy="908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p:cNvSpPr>
            <a:spLocks noGrp="1"/>
          </p:cNvSpPr>
          <p:nvPr>
            <p:ph type="sldNum" sz="quarter" idx="12"/>
          </p:nvPr>
        </p:nvSpPr>
        <p:spPr/>
        <p:txBody>
          <a:bodyPr/>
          <a:lstStyle/>
          <a:p>
            <a:fld id="{05700333-5B48-43D1-9287-4414F9A50871}" type="slidenum">
              <a:rPr lang="en-US" smtClean="0"/>
              <a:pPr/>
              <a:t>21</a:t>
            </a:fld>
            <a:endParaRPr lang="en-US" dirty="0"/>
          </a:p>
        </p:txBody>
      </p:sp>
    </p:spTree>
    <p:extLst>
      <p:ext uri="{BB962C8B-B14F-4D97-AF65-F5344CB8AC3E}">
        <p14:creationId xmlns:p14="http://schemas.microsoft.com/office/powerpoint/2010/main" val="35391166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Image result for discussion"/>
          <p:cNvPicPr>
            <a:picLocks noChangeAspect="1" noChangeArrowheads="1"/>
          </p:cNvPicPr>
          <p:nvPr/>
        </p:nvPicPr>
        <p:blipFill>
          <a:blip r:embed="rId2" cstate="email">
            <a:extLst>
              <a:ext uri="{BEBA8EAE-BF5A-486C-A8C5-ECC9F3942E4B}">
                <a14:imgProps xmlns:a14="http://schemas.microsoft.com/office/drawing/2010/main">
                  <a14:imgLayer r:embed="rId3">
                    <a14:imgEffect>
                      <a14:sharpenSoften amount="-17000"/>
                    </a14:imgEffect>
                  </a14:imgLayer>
                </a14:imgProps>
              </a:ext>
              <a:ext uri="{28A0092B-C50C-407E-A947-70E740481C1C}">
                <a14:useLocalDpi xmlns:a14="http://schemas.microsoft.com/office/drawing/2010/main"/>
              </a:ext>
            </a:extLst>
          </a:blip>
          <a:srcRect/>
          <a:stretch>
            <a:fillRect/>
          </a:stretch>
        </p:blipFill>
        <p:spPr bwMode="auto">
          <a:xfrm>
            <a:off x="2123728" y="-14967"/>
            <a:ext cx="5112568" cy="2086763"/>
          </a:xfrm>
          <a:prstGeom prst="rect">
            <a:avLst/>
          </a:prstGeom>
          <a:noFill/>
          <a:effectLst>
            <a:glow rad="127000">
              <a:schemeClr val="accent1">
                <a:alpha val="0"/>
              </a:schemeClr>
            </a:glow>
            <a:outerShdw blurRad="50800" dist="50800" dir="5400000" algn="ctr" rotWithShape="0">
              <a:srgbClr val="000000"/>
            </a:outerShdw>
            <a:reflection stA="10000" endPos="65000" dist="50800" dir="5400000" sy="-100000" algn="bl" rotWithShape="0"/>
          </a:effectLst>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67544" y="2204864"/>
            <a:ext cx="8229600" cy="1143000"/>
          </a:xfrm>
        </p:spPr>
        <p:txBody>
          <a:bodyPr>
            <a:normAutofit fontScale="90000"/>
          </a:bodyPr>
          <a:lstStyle/>
          <a:p>
            <a:r>
              <a:rPr lang="en-GB" b="1" dirty="0"/>
              <a:t>Discussion (5 minutes)</a:t>
            </a:r>
            <a:br>
              <a:rPr lang="en-GB" b="1" dirty="0"/>
            </a:br>
            <a:r>
              <a:rPr lang="en-GB" sz="3100" i="1" dirty="0"/>
              <a:t>In pairs or groups of three</a:t>
            </a:r>
            <a:r>
              <a:rPr lang="en-GB" sz="3100" b="1" dirty="0"/>
              <a:t> </a:t>
            </a:r>
            <a:endParaRPr lang="en-US" b="1" dirty="0"/>
          </a:p>
        </p:txBody>
      </p:sp>
      <p:sp>
        <p:nvSpPr>
          <p:cNvPr id="3" name="Content Placeholder 2"/>
          <p:cNvSpPr>
            <a:spLocks noGrp="1"/>
          </p:cNvSpPr>
          <p:nvPr>
            <p:ph idx="1"/>
          </p:nvPr>
        </p:nvSpPr>
        <p:spPr>
          <a:xfrm>
            <a:off x="35496" y="3356992"/>
            <a:ext cx="9036496" cy="2193107"/>
          </a:xfrm>
        </p:spPr>
        <p:txBody>
          <a:bodyPr/>
          <a:lstStyle/>
          <a:p>
            <a:pPr marL="0" indent="0" algn="ctr">
              <a:spcBef>
                <a:spcPts val="0"/>
              </a:spcBef>
              <a:buNone/>
            </a:pPr>
            <a:r>
              <a:rPr lang="en-GB" sz="2800" b="1" dirty="0"/>
              <a:t>Provide examples of complex reflection and open questions to caregivers’ responses to the following scenarios. </a:t>
            </a:r>
          </a:p>
          <a:p>
            <a:pPr marL="0" indent="0" algn="ctr">
              <a:buNone/>
            </a:pPr>
            <a:r>
              <a:rPr lang="en-GB" b="1" dirty="0"/>
              <a:t> </a:t>
            </a:r>
            <a:endParaRPr lang="en-US" b="1" dirty="0"/>
          </a:p>
        </p:txBody>
      </p:sp>
      <p:sp>
        <p:nvSpPr>
          <p:cNvPr id="5" name="Rounded Rectangle 4"/>
          <p:cNvSpPr/>
          <p:nvPr/>
        </p:nvSpPr>
        <p:spPr>
          <a:xfrm>
            <a:off x="359532" y="4396004"/>
            <a:ext cx="2664296" cy="2245972"/>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6" name="TextBox 5"/>
          <p:cNvSpPr txBox="1"/>
          <p:nvPr/>
        </p:nvSpPr>
        <p:spPr>
          <a:xfrm>
            <a:off x="443794" y="4625841"/>
            <a:ext cx="2520280" cy="1323439"/>
          </a:xfrm>
          <a:prstGeom prst="rect">
            <a:avLst/>
          </a:prstGeom>
          <a:noFill/>
        </p:spPr>
        <p:txBody>
          <a:bodyPr wrap="square" rtlCol="0">
            <a:spAutoFit/>
          </a:bodyPr>
          <a:lstStyle/>
          <a:p>
            <a:pPr algn="ctr"/>
            <a:r>
              <a:rPr lang="en-GB" sz="2000" b="1" i="1" dirty="0">
                <a:solidFill>
                  <a:srgbClr val="000000"/>
                </a:solidFill>
              </a:rPr>
              <a:t>Patient: “I know vaccinating will help me but I am afraid of side effects.” </a:t>
            </a:r>
          </a:p>
        </p:txBody>
      </p:sp>
      <p:sp>
        <p:nvSpPr>
          <p:cNvPr id="7" name="Rounded Rectangle 6"/>
          <p:cNvSpPr/>
          <p:nvPr/>
        </p:nvSpPr>
        <p:spPr>
          <a:xfrm>
            <a:off x="3203848" y="4396004"/>
            <a:ext cx="2664296" cy="2245972"/>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8" name="TextBox 7"/>
          <p:cNvSpPr txBox="1"/>
          <p:nvPr/>
        </p:nvSpPr>
        <p:spPr>
          <a:xfrm>
            <a:off x="3287731" y="4625841"/>
            <a:ext cx="2520280" cy="1631216"/>
          </a:xfrm>
          <a:prstGeom prst="rect">
            <a:avLst/>
          </a:prstGeom>
          <a:noFill/>
        </p:spPr>
        <p:txBody>
          <a:bodyPr wrap="square" rtlCol="0">
            <a:spAutoFit/>
          </a:bodyPr>
          <a:lstStyle/>
          <a:p>
            <a:pPr algn="ctr"/>
            <a:r>
              <a:rPr lang="en-GB" sz="2000" b="1" i="1" dirty="0">
                <a:solidFill>
                  <a:srgbClr val="000000"/>
                </a:solidFill>
              </a:rPr>
              <a:t>Mother: “I am not sure what to do because my community leader objects to vaccines.”</a:t>
            </a:r>
          </a:p>
        </p:txBody>
      </p:sp>
      <p:sp>
        <p:nvSpPr>
          <p:cNvPr id="9" name="Rounded Rectangle 8"/>
          <p:cNvSpPr/>
          <p:nvPr/>
        </p:nvSpPr>
        <p:spPr>
          <a:xfrm>
            <a:off x="6012160" y="4293096"/>
            <a:ext cx="2736304" cy="2348880"/>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6120172" y="4472737"/>
            <a:ext cx="2484276" cy="1938992"/>
          </a:xfrm>
          <a:prstGeom prst="rect">
            <a:avLst/>
          </a:prstGeom>
          <a:noFill/>
        </p:spPr>
        <p:txBody>
          <a:bodyPr wrap="square" rtlCol="0">
            <a:spAutoFit/>
          </a:bodyPr>
          <a:lstStyle/>
          <a:p>
            <a:pPr algn="ctr"/>
            <a:r>
              <a:rPr lang="en-GB" sz="2000" b="1" i="1" dirty="0">
                <a:solidFill>
                  <a:srgbClr val="000000"/>
                </a:solidFill>
              </a:rPr>
              <a:t>Father: “I am not convinced about vaccines, so it seems like too much effort to come all the way to get them.” </a:t>
            </a:r>
          </a:p>
        </p:txBody>
      </p:sp>
      <p:sp>
        <p:nvSpPr>
          <p:cNvPr id="4" name="Slide Number Placeholder 3"/>
          <p:cNvSpPr>
            <a:spLocks noGrp="1"/>
          </p:cNvSpPr>
          <p:nvPr>
            <p:ph type="sldNum" sz="quarter" idx="12"/>
          </p:nvPr>
        </p:nvSpPr>
        <p:spPr>
          <a:xfrm>
            <a:off x="6553200" y="6356350"/>
            <a:ext cx="2133600" cy="365125"/>
          </a:xfrm>
        </p:spPr>
        <p:txBody>
          <a:bodyPr/>
          <a:lstStyle/>
          <a:p>
            <a:fld id="{05700333-5B48-43D1-9287-4414F9A50871}" type="slidenum">
              <a:rPr lang="en-US" smtClean="0"/>
              <a:pPr/>
              <a:t>22</a:t>
            </a:fld>
            <a:endParaRPr lang="en-US" dirty="0"/>
          </a:p>
        </p:txBody>
      </p:sp>
    </p:spTree>
    <p:extLst>
      <p:ext uri="{BB962C8B-B14F-4D97-AF65-F5344CB8AC3E}">
        <p14:creationId xmlns:p14="http://schemas.microsoft.com/office/powerpoint/2010/main" val="4658516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1780828" y="1700808"/>
            <a:ext cx="5184576" cy="2592288"/>
            <a:chOff x="1780828" y="476672"/>
            <a:chExt cx="5184576" cy="2592288"/>
          </a:xfrm>
        </p:grpSpPr>
        <p:sp>
          <p:nvSpPr>
            <p:cNvPr id="4" name="Rounded Rectangle 3"/>
            <p:cNvSpPr/>
            <p:nvPr/>
          </p:nvSpPr>
          <p:spPr>
            <a:xfrm>
              <a:off x="1780828" y="476672"/>
              <a:ext cx="5184576" cy="259228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 name="TextBox 4"/>
            <p:cNvSpPr txBox="1"/>
            <p:nvPr/>
          </p:nvSpPr>
          <p:spPr>
            <a:xfrm>
              <a:off x="2339752" y="741764"/>
              <a:ext cx="4104456" cy="2062103"/>
            </a:xfrm>
            <a:prstGeom prst="rect">
              <a:avLst/>
            </a:prstGeom>
            <a:noFill/>
          </p:spPr>
          <p:txBody>
            <a:bodyPr wrap="square" rtlCol="0">
              <a:spAutoFit/>
            </a:bodyPr>
            <a:lstStyle/>
            <a:p>
              <a:pPr algn="ctr"/>
              <a:r>
                <a:rPr lang="en-GB" sz="3200" b="1" i="1" dirty="0">
                  <a:solidFill>
                    <a:srgbClr val="000000"/>
                  </a:solidFill>
                </a:rPr>
                <a:t>Patient: “I know vaccinating will help me but I am afraid of side effects.” </a:t>
              </a:r>
            </a:p>
          </p:txBody>
        </p:sp>
      </p:grpSp>
      <p:sp>
        <p:nvSpPr>
          <p:cNvPr id="6" name="TextBox 5"/>
          <p:cNvSpPr txBox="1"/>
          <p:nvPr/>
        </p:nvSpPr>
        <p:spPr>
          <a:xfrm>
            <a:off x="1691680" y="4581128"/>
            <a:ext cx="5724128" cy="1384995"/>
          </a:xfrm>
          <a:prstGeom prst="rect">
            <a:avLst/>
          </a:prstGeom>
          <a:noFill/>
        </p:spPr>
        <p:txBody>
          <a:bodyPr wrap="square" rtlCol="0">
            <a:spAutoFit/>
          </a:bodyPr>
          <a:lstStyle/>
          <a:p>
            <a:pPr algn="ctr"/>
            <a:r>
              <a:rPr lang="en-GB" sz="2800" i="1" dirty="0">
                <a:solidFill>
                  <a:srgbClr val="0070C0"/>
                </a:solidFill>
              </a:rPr>
              <a:t>“I understand that you want to make the best choice for yourself. What side effects are you concerned about?”</a:t>
            </a:r>
            <a:endParaRPr lang="en-US" sz="2800" i="1" dirty="0">
              <a:solidFill>
                <a:srgbClr val="0070C0"/>
              </a:solidFill>
            </a:endParaRPr>
          </a:p>
        </p:txBody>
      </p:sp>
      <p:sp>
        <p:nvSpPr>
          <p:cNvPr id="8" name="TextBox 7"/>
          <p:cNvSpPr txBox="1"/>
          <p:nvPr/>
        </p:nvSpPr>
        <p:spPr>
          <a:xfrm>
            <a:off x="323528" y="253097"/>
            <a:ext cx="8568952" cy="1138773"/>
          </a:xfrm>
          <a:prstGeom prst="rect">
            <a:avLst/>
          </a:prstGeom>
          <a:noFill/>
        </p:spPr>
        <p:txBody>
          <a:bodyPr wrap="square" rtlCol="0">
            <a:spAutoFit/>
          </a:bodyPr>
          <a:lstStyle/>
          <a:p>
            <a:pPr algn="ctr"/>
            <a:r>
              <a:rPr lang="en-GB" sz="4400" b="1" dirty="0"/>
              <a:t>Responding to hesitancy: examples</a:t>
            </a:r>
          </a:p>
          <a:p>
            <a:pPr algn="ctr"/>
            <a:r>
              <a:rPr lang="en-GB" sz="2400" b="1" dirty="0"/>
              <a:t>Complex reflection followed by open questions</a:t>
            </a:r>
            <a:endParaRPr lang="en-US" sz="2400" b="1" dirty="0"/>
          </a:p>
        </p:txBody>
      </p:sp>
      <p:sp>
        <p:nvSpPr>
          <p:cNvPr id="2" name="Slide Number Placeholder 1"/>
          <p:cNvSpPr>
            <a:spLocks noGrp="1"/>
          </p:cNvSpPr>
          <p:nvPr>
            <p:ph type="sldNum" sz="quarter" idx="12"/>
          </p:nvPr>
        </p:nvSpPr>
        <p:spPr/>
        <p:txBody>
          <a:bodyPr/>
          <a:lstStyle/>
          <a:p>
            <a:fld id="{05700333-5B48-43D1-9287-4414F9A50871}" type="slidenum">
              <a:rPr lang="en-US" smtClean="0"/>
              <a:pPr/>
              <a:t>23</a:t>
            </a:fld>
            <a:endParaRPr lang="en-US"/>
          </a:p>
        </p:txBody>
      </p:sp>
    </p:spTree>
    <p:extLst>
      <p:ext uri="{BB962C8B-B14F-4D97-AF65-F5344CB8AC3E}">
        <p14:creationId xmlns:p14="http://schemas.microsoft.com/office/powerpoint/2010/main" val="17480082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331640" y="1699829"/>
            <a:ext cx="6660740" cy="2089211"/>
            <a:chOff x="1780828" y="1507723"/>
            <a:chExt cx="5184576" cy="2592288"/>
          </a:xfrm>
        </p:grpSpPr>
        <p:sp>
          <p:nvSpPr>
            <p:cNvPr id="4" name="Rounded Rectangle 3"/>
            <p:cNvSpPr/>
            <p:nvPr/>
          </p:nvSpPr>
          <p:spPr>
            <a:xfrm>
              <a:off x="1780828" y="1507723"/>
              <a:ext cx="5184576" cy="259228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9" name="TextBox 8"/>
            <p:cNvSpPr txBox="1"/>
            <p:nvPr/>
          </p:nvSpPr>
          <p:spPr>
            <a:xfrm>
              <a:off x="2339752" y="1772814"/>
              <a:ext cx="4093182" cy="1947631"/>
            </a:xfrm>
            <a:prstGeom prst="rect">
              <a:avLst/>
            </a:prstGeom>
            <a:noFill/>
          </p:spPr>
          <p:txBody>
            <a:bodyPr wrap="square" rtlCol="0">
              <a:spAutoFit/>
            </a:bodyPr>
            <a:lstStyle/>
            <a:p>
              <a:pPr algn="ctr"/>
              <a:r>
                <a:rPr lang="en-GB" sz="3200" b="1" i="1" dirty="0">
                  <a:solidFill>
                    <a:srgbClr val="000000"/>
                  </a:solidFill>
                </a:rPr>
                <a:t>Mother: “I am not sure what to do because my community leader objects to vaccines.”</a:t>
              </a:r>
            </a:p>
          </p:txBody>
        </p:sp>
      </p:grpSp>
      <p:sp>
        <p:nvSpPr>
          <p:cNvPr id="10" name="TextBox 9"/>
          <p:cNvSpPr txBox="1"/>
          <p:nvPr/>
        </p:nvSpPr>
        <p:spPr>
          <a:xfrm>
            <a:off x="330808" y="4005064"/>
            <a:ext cx="8417656" cy="2339102"/>
          </a:xfrm>
          <a:prstGeom prst="rect">
            <a:avLst/>
          </a:prstGeom>
          <a:noFill/>
        </p:spPr>
        <p:txBody>
          <a:bodyPr wrap="square" rtlCol="0">
            <a:spAutoFit/>
          </a:bodyPr>
          <a:lstStyle/>
          <a:p>
            <a:pPr algn="ctr"/>
            <a:r>
              <a:rPr lang="en-GB" sz="2800" i="1" dirty="0">
                <a:solidFill>
                  <a:srgbClr val="0070C0"/>
                </a:solidFill>
              </a:rPr>
              <a:t>“I can see you may be questioning vaccines. How are other mothers you know dealing with vaccines?”</a:t>
            </a:r>
          </a:p>
          <a:p>
            <a:endParaRPr lang="en-GB" i="1" u="sng" dirty="0"/>
          </a:p>
          <a:p>
            <a:r>
              <a:rPr lang="en-GB" sz="2400" i="1" u="sng" dirty="0"/>
              <a:t>Other questions you can ask:</a:t>
            </a:r>
          </a:p>
          <a:p>
            <a:pPr marL="342900" indent="-342900">
              <a:buFontTx/>
              <a:buChar char="-"/>
            </a:pPr>
            <a:r>
              <a:rPr lang="en-GB" sz="2400" i="1" dirty="0"/>
              <a:t>What are your concerns? </a:t>
            </a:r>
          </a:p>
          <a:p>
            <a:pPr marL="342900" indent="-342900">
              <a:buFontTx/>
              <a:buChar char="-"/>
            </a:pPr>
            <a:r>
              <a:rPr lang="en-GB" sz="2400" i="1" dirty="0"/>
              <a:t>Do you know what your community leader is concerned about? </a:t>
            </a:r>
            <a:endParaRPr lang="en-US" sz="2400" i="1" dirty="0"/>
          </a:p>
        </p:txBody>
      </p:sp>
      <p:sp>
        <p:nvSpPr>
          <p:cNvPr id="3" name="Slide Number Placeholder 2"/>
          <p:cNvSpPr>
            <a:spLocks noGrp="1"/>
          </p:cNvSpPr>
          <p:nvPr>
            <p:ph type="sldNum" sz="quarter" idx="12"/>
          </p:nvPr>
        </p:nvSpPr>
        <p:spPr/>
        <p:txBody>
          <a:bodyPr/>
          <a:lstStyle/>
          <a:p>
            <a:fld id="{05700333-5B48-43D1-9287-4414F9A50871}" type="slidenum">
              <a:rPr lang="en-US" smtClean="0"/>
              <a:pPr/>
              <a:t>24</a:t>
            </a:fld>
            <a:endParaRPr lang="en-US"/>
          </a:p>
        </p:txBody>
      </p:sp>
      <p:sp>
        <p:nvSpPr>
          <p:cNvPr id="11" name="TextBox 10"/>
          <p:cNvSpPr txBox="1"/>
          <p:nvPr/>
        </p:nvSpPr>
        <p:spPr>
          <a:xfrm>
            <a:off x="323528" y="253097"/>
            <a:ext cx="8568952" cy="1138773"/>
          </a:xfrm>
          <a:prstGeom prst="rect">
            <a:avLst/>
          </a:prstGeom>
          <a:noFill/>
        </p:spPr>
        <p:txBody>
          <a:bodyPr wrap="square" rtlCol="0">
            <a:spAutoFit/>
          </a:bodyPr>
          <a:lstStyle/>
          <a:p>
            <a:pPr algn="ctr"/>
            <a:r>
              <a:rPr lang="en-GB" sz="4400" b="1" dirty="0"/>
              <a:t>Responding to hesitancy: examples</a:t>
            </a:r>
          </a:p>
          <a:p>
            <a:pPr algn="ctr"/>
            <a:r>
              <a:rPr lang="en-GB" sz="2400" b="1" dirty="0"/>
              <a:t>Complex reflection followed by open questions</a:t>
            </a:r>
            <a:endParaRPr lang="en-US" sz="2400" b="1" dirty="0"/>
          </a:p>
        </p:txBody>
      </p:sp>
    </p:spTree>
    <p:extLst>
      <p:ext uri="{BB962C8B-B14F-4D97-AF65-F5344CB8AC3E}">
        <p14:creationId xmlns:p14="http://schemas.microsoft.com/office/powerpoint/2010/main" val="37570515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043608" y="1700808"/>
            <a:ext cx="7272808" cy="1944216"/>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 name="TextBox 4"/>
          <p:cNvSpPr txBox="1"/>
          <p:nvPr/>
        </p:nvSpPr>
        <p:spPr>
          <a:xfrm>
            <a:off x="1187624" y="1859340"/>
            <a:ext cx="6912768" cy="1569660"/>
          </a:xfrm>
          <a:prstGeom prst="rect">
            <a:avLst/>
          </a:prstGeom>
          <a:noFill/>
        </p:spPr>
        <p:txBody>
          <a:bodyPr wrap="square" rtlCol="0">
            <a:spAutoFit/>
          </a:bodyPr>
          <a:lstStyle/>
          <a:p>
            <a:pPr algn="ctr"/>
            <a:r>
              <a:rPr lang="en-GB" sz="3200" b="1" i="1" dirty="0">
                <a:solidFill>
                  <a:srgbClr val="000000"/>
                </a:solidFill>
              </a:rPr>
              <a:t>Father: “I am not convinced about vaccines, so it seems like too much effort to come all the way to get them.” </a:t>
            </a:r>
          </a:p>
        </p:txBody>
      </p:sp>
      <p:sp>
        <p:nvSpPr>
          <p:cNvPr id="6" name="TextBox 5"/>
          <p:cNvSpPr txBox="1"/>
          <p:nvPr/>
        </p:nvSpPr>
        <p:spPr>
          <a:xfrm>
            <a:off x="323528" y="3904307"/>
            <a:ext cx="8568952" cy="2693045"/>
          </a:xfrm>
          <a:prstGeom prst="rect">
            <a:avLst/>
          </a:prstGeom>
          <a:noFill/>
        </p:spPr>
        <p:txBody>
          <a:bodyPr wrap="square" rtlCol="0">
            <a:spAutoFit/>
          </a:bodyPr>
          <a:lstStyle/>
          <a:p>
            <a:pPr algn="ctr"/>
            <a:r>
              <a:rPr lang="en-GB" sz="2650" i="1" dirty="0">
                <a:solidFill>
                  <a:srgbClr val="0070C0"/>
                </a:solidFill>
              </a:rPr>
              <a:t>“Vaccination may be difficult to consider. </a:t>
            </a:r>
          </a:p>
          <a:p>
            <a:pPr algn="ctr"/>
            <a:r>
              <a:rPr lang="en-GB" sz="2650" i="1" dirty="0">
                <a:solidFill>
                  <a:srgbClr val="0070C0"/>
                </a:solidFill>
              </a:rPr>
              <a:t>What do you know about vaccines?“</a:t>
            </a:r>
          </a:p>
          <a:p>
            <a:endParaRPr lang="en-GB" sz="2000" i="1" dirty="0">
              <a:solidFill>
                <a:srgbClr val="0070C0"/>
              </a:solidFill>
            </a:endParaRPr>
          </a:p>
          <a:p>
            <a:r>
              <a:rPr lang="en-GB" sz="2400" i="1" u="sng" dirty="0"/>
              <a:t>Other questions you can ask:</a:t>
            </a:r>
          </a:p>
          <a:p>
            <a:pPr marL="342900" indent="-342900">
              <a:buFontTx/>
              <a:buChar char="-"/>
            </a:pPr>
            <a:r>
              <a:rPr lang="en-GB" sz="2400" i="1" dirty="0"/>
              <a:t>Could I offer you some information on why we vaccinate?</a:t>
            </a:r>
          </a:p>
          <a:p>
            <a:pPr marL="342900" indent="-342900">
              <a:buFontTx/>
              <a:buChar char="-"/>
            </a:pPr>
            <a:r>
              <a:rPr lang="en-GB" sz="2400" i="1" dirty="0"/>
              <a:t>What would it take in order for you to accept vaccination for your child?</a:t>
            </a:r>
            <a:endParaRPr lang="en-US" sz="2400" i="1" dirty="0"/>
          </a:p>
        </p:txBody>
      </p:sp>
      <p:sp>
        <p:nvSpPr>
          <p:cNvPr id="2" name="Slide Number Placeholder 1"/>
          <p:cNvSpPr>
            <a:spLocks noGrp="1"/>
          </p:cNvSpPr>
          <p:nvPr>
            <p:ph type="sldNum" sz="quarter" idx="12"/>
          </p:nvPr>
        </p:nvSpPr>
        <p:spPr/>
        <p:txBody>
          <a:bodyPr/>
          <a:lstStyle/>
          <a:p>
            <a:fld id="{05700333-5B48-43D1-9287-4414F9A50871}" type="slidenum">
              <a:rPr lang="en-US" smtClean="0"/>
              <a:pPr/>
              <a:t>25</a:t>
            </a:fld>
            <a:endParaRPr lang="en-US"/>
          </a:p>
        </p:txBody>
      </p:sp>
      <p:sp>
        <p:nvSpPr>
          <p:cNvPr id="7" name="TextBox 6"/>
          <p:cNvSpPr txBox="1"/>
          <p:nvPr/>
        </p:nvSpPr>
        <p:spPr>
          <a:xfrm>
            <a:off x="323528" y="253097"/>
            <a:ext cx="8568952" cy="1138773"/>
          </a:xfrm>
          <a:prstGeom prst="rect">
            <a:avLst/>
          </a:prstGeom>
          <a:noFill/>
        </p:spPr>
        <p:txBody>
          <a:bodyPr wrap="square" rtlCol="0">
            <a:spAutoFit/>
          </a:bodyPr>
          <a:lstStyle/>
          <a:p>
            <a:pPr algn="ctr"/>
            <a:r>
              <a:rPr lang="en-GB" sz="4400" b="1" dirty="0"/>
              <a:t>Responding to hesitancy: examples</a:t>
            </a:r>
          </a:p>
          <a:p>
            <a:pPr algn="ctr"/>
            <a:r>
              <a:rPr lang="en-GB" sz="2400" b="1" dirty="0"/>
              <a:t>Complex reflection followed by open questions</a:t>
            </a:r>
            <a:endParaRPr lang="en-US" sz="2400" b="1" dirty="0"/>
          </a:p>
        </p:txBody>
      </p:sp>
    </p:spTree>
    <p:extLst>
      <p:ext uri="{BB962C8B-B14F-4D97-AF65-F5344CB8AC3E}">
        <p14:creationId xmlns:p14="http://schemas.microsoft.com/office/powerpoint/2010/main" val="7222424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764704"/>
            <a:ext cx="8496944" cy="5616624"/>
          </a:xfrm>
        </p:spPr>
        <p:txBody>
          <a:bodyPr>
            <a:normAutofit/>
          </a:bodyPr>
          <a:lstStyle/>
          <a:p>
            <a:pPr marL="0" lvl="0" indent="0">
              <a:buNone/>
            </a:pPr>
            <a:endParaRPr lang="en-GB" dirty="0"/>
          </a:p>
          <a:p>
            <a:pPr marL="0" lvl="0" indent="0" algn="ctr">
              <a:buNone/>
            </a:pPr>
            <a:r>
              <a:rPr lang="en-US" sz="4400" b="1" dirty="0"/>
              <a:t>Affirm </a:t>
            </a:r>
            <a:r>
              <a:rPr lang="en-US" sz="4400" dirty="0"/>
              <a:t>the strengths </a:t>
            </a:r>
          </a:p>
          <a:p>
            <a:pPr marL="0" lvl="0" indent="0" algn="ctr">
              <a:buNone/>
            </a:pPr>
            <a:r>
              <a:rPr lang="en-GB" i="1" dirty="0">
                <a:solidFill>
                  <a:srgbClr val="0070C0"/>
                </a:solidFill>
              </a:rPr>
              <a:t>“It is great that you are starting to think         about vaccines.”</a:t>
            </a:r>
          </a:p>
          <a:p>
            <a:pPr marL="0" lvl="0" indent="0">
              <a:buNone/>
            </a:pPr>
            <a:endParaRPr lang="en-US" sz="1600" dirty="0"/>
          </a:p>
          <a:p>
            <a:pPr marL="0" indent="0" algn="ctr">
              <a:buNone/>
            </a:pPr>
            <a:r>
              <a:rPr lang="en-US" sz="4400" b="1" dirty="0"/>
              <a:t>Validate</a:t>
            </a:r>
            <a:r>
              <a:rPr lang="en-US" sz="4400" dirty="0"/>
              <a:t> concerns </a:t>
            </a:r>
          </a:p>
          <a:p>
            <a:pPr marL="0" indent="0" algn="ctr">
              <a:buNone/>
            </a:pPr>
            <a:r>
              <a:rPr lang="en-GB" i="1" dirty="0">
                <a:solidFill>
                  <a:srgbClr val="0070C0"/>
                </a:solidFill>
              </a:rPr>
              <a:t>“The health of your children is important to you.” </a:t>
            </a:r>
          </a:p>
          <a:p>
            <a:pPr marL="0" indent="0" algn="ctr">
              <a:buNone/>
            </a:pPr>
            <a:r>
              <a:rPr lang="en-GB" i="1" dirty="0">
                <a:solidFill>
                  <a:srgbClr val="0070C0"/>
                </a:solidFill>
              </a:rPr>
              <a:t>“Protecting yourself from illness is important for you and the health of your community.”</a:t>
            </a:r>
            <a:endParaRPr lang="en-US" i="1" dirty="0">
              <a:solidFill>
                <a:srgbClr val="0070C0"/>
              </a:solidFill>
            </a:endParaRPr>
          </a:p>
          <a:p>
            <a:pPr marL="0" indent="0">
              <a:buNone/>
            </a:pPr>
            <a:endParaRPr lang="en-US" dirty="0"/>
          </a:p>
        </p:txBody>
      </p:sp>
      <p:graphicFrame>
        <p:nvGraphicFramePr>
          <p:cNvPr id="4" name="Diagram 3"/>
          <p:cNvGraphicFramePr/>
          <p:nvPr>
            <p:extLst>
              <p:ext uri="{D42A27DB-BD31-4B8C-83A1-F6EECF244321}">
                <p14:modId xmlns:p14="http://schemas.microsoft.com/office/powerpoint/2010/main" val="715399261"/>
              </p:ext>
            </p:extLst>
          </p:nvPr>
        </p:nvGraphicFramePr>
        <p:xfrm>
          <a:off x="0" y="0"/>
          <a:ext cx="9144000" cy="9087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p:cNvSpPr>
            <a:spLocks noGrp="1"/>
          </p:cNvSpPr>
          <p:nvPr>
            <p:ph type="sldNum" sz="quarter" idx="12"/>
          </p:nvPr>
        </p:nvSpPr>
        <p:spPr/>
        <p:txBody>
          <a:bodyPr/>
          <a:lstStyle/>
          <a:p>
            <a:fld id="{05700333-5B48-43D1-9287-4414F9A50871}" type="slidenum">
              <a:rPr lang="en-US" smtClean="0"/>
              <a:pPr/>
              <a:t>26</a:t>
            </a:fld>
            <a:endParaRPr lang="en-US"/>
          </a:p>
        </p:txBody>
      </p:sp>
    </p:spTree>
    <p:extLst>
      <p:ext uri="{BB962C8B-B14F-4D97-AF65-F5344CB8AC3E}">
        <p14:creationId xmlns:p14="http://schemas.microsoft.com/office/powerpoint/2010/main" val="30763321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117441" y="692696"/>
            <a:ext cx="9063071" cy="5569546"/>
            <a:chOff x="71500" y="1708888"/>
            <a:chExt cx="8928992" cy="4320480"/>
          </a:xfrm>
        </p:grpSpPr>
        <p:graphicFrame>
          <p:nvGraphicFramePr>
            <p:cNvPr id="5" name="Diagram 4"/>
            <p:cNvGraphicFramePr/>
            <p:nvPr>
              <p:extLst>
                <p:ext uri="{D42A27DB-BD31-4B8C-83A1-F6EECF244321}">
                  <p14:modId xmlns:p14="http://schemas.microsoft.com/office/powerpoint/2010/main" val="918790378"/>
                </p:ext>
              </p:extLst>
            </p:nvPr>
          </p:nvGraphicFramePr>
          <p:xfrm>
            <a:off x="71500" y="1708888"/>
            <a:ext cx="8928992" cy="43204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177414" y="4627937"/>
              <a:ext cx="2376264" cy="830437"/>
            </a:xfrm>
            <a:prstGeom prst="rect">
              <a:avLst/>
            </a:prstGeom>
            <a:noFill/>
          </p:spPr>
          <p:txBody>
            <a:bodyPr wrap="square" rtlCol="0">
              <a:spAutoFit/>
            </a:bodyPr>
            <a:lstStyle/>
            <a:p>
              <a:pPr algn="ctr"/>
              <a:r>
                <a:rPr lang="en-GB" sz="2000" i="1" dirty="0">
                  <a:solidFill>
                    <a:srgbClr val="0070C0"/>
                  </a:solidFill>
                </a:rPr>
                <a:t>“So what do you already know about vaccination?”</a:t>
              </a:r>
              <a:endParaRPr lang="en-US" sz="2000" i="1" dirty="0">
                <a:solidFill>
                  <a:srgbClr val="0070C0"/>
                </a:solidFill>
              </a:endParaRPr>
            </a:p>
          </p:txBody>
        </p:sp>
        <p:sp>
          <p:nvSpPr>
            <p:cNvPr id="7" name="TextBox 6"/>
            <p:cNvSpPr txBox="1"/>
            <p:nvPr/>
          </p:nvSpPr>
          <p:spPr>
            <a:xfrm>
              <a:off x="5583776" y="4632922"/>
              <a:ext cx="3319593" cy="1265388"/>
            </a:xfrm>
            <a:prstGeom prst="rect">
              <a:avLst/>
            </a:prstGeom>
            <a:noFill/>
          </p:spPr>
          <p:txBody>
            <a:bodyPr wrap="square" rtlCol="0">
              <a:spAutoFit/>
            </a:bodyPr>
            <a:lstStyle/>
            <a:p>
              <a:pPr algn="ctr"/>
              <a:r>
                <a:rPr lang="en-GB" sz="2000" i="1" dirty="0">
                  <a:solidFill>
                    <a:srgbClr val="0070C0"/>
                  </a:solidFill>
                </a:rPr>
                <a:t>“Given our discussion, how do you view the decision now? Remember I am here to help talk through any concerns you may have.”</a:t>
              </a:r>
              <a:endParaRPr lang="en-US" sz="2000" i="1" dirty="0">
                <a:solidFill>
                  <a:srgbClr val="0070C0"/>
                </a:solidFill>
              </a:endParaRPr>
            </a:p>
          </p:txBody>
        </p:sp>
        <p:sp>
          <p:nvSpPr>
            <p:cNvPr id="8" name="TextBox 7"/>
            <p:cNvSpPr txBox="1"/>
            <p:nvPr/>
          </p:nvSpPr>
          <p:spPr>
            <a:xfrm>
              <a:off x="2731351" y="4613554"/>
              <a:ext cx="2852424" cy="787883"/>
            </a:xfrm>
            <a:prstGeom prst="rect">
              <a:avLst/>
            </a:prstGeom>
            <a:noFill/>
          </p:spPr>
          <p:txBody>
            <a:bodyPr wrap="square" rtlCol="0">
              <a:spAutoFit/>
            </a:bodyPr>
            <a:lstStyle/>
            <a:p>
              <a:pPr algn="ctr"/>
              <a:r>
                <a:rPr lang="en-GB" sz="2000" i="1" dirty="0">
                  <a:solidFill>
                    <a:srgbClr val="0070C0"/>
                  </a:solidFill>
                </a:rPr>
                <a:t>“Could I provide you with some information, based on what you just shared?”</a:t>
              </a:r>
              <a:endParaRPr lang="en-US" sz="2000" i="1" dirty="0">
                <a:solidFill>
                  <a:srgbClr val="0070C0"/>
                </a:solidFill>
              </a:endParaRPr>
            </a:p>
          </p:txBody>
        </p:sp>
      </p:grpSp>
      <p:sp>
        <p:nvSpPr>
          <p:cNvPr id="11" name="TextBox 10"/>
          <p:cNvSpPr txBox="1"/>
          <p:nvPr/>
        </p:nvSpPr>
        <p:spPr>
          <a:xfrm>
            <a:off x="323935" y="836712"/>
            <a:ext cx="8568952" cy="769441"/>
          </a:xfrm>
          <a:prstGeom prst="rect">
            <a:avLst/>
          </a:prstGeom>
          <a:noFill/>
        </p:spPr>
        <p:txBody>
          <a:bodyPr wrap="square" rtlCol="0">
            <a:spAutoFit/>
          </a:bodyPr>
          <a:lstStyle/>
          <a:p>
            <a:pPr algn="ctr"/>
            <a:r>
              <a:rPr lang="en-GB" sz="4400" b="1" dirty="0"/>
              <a:t>Ask-Provide-Verify</a:t>
            </a:r>
            <a:endParaRPr lang="en-US" sz="4400" b="1" dirty="0"/>
          </a:p>
        </p:txBody>
      </p:sp>
      <p:graphicFrame>
        <p:nvGraphicFramePr>
          <p:cNvPr id="13" name="Diagram 12"/>
          <p:cNvGraphicFramePr/>
          <p:nvPr>
            <p:extLst>
              <p:ext uri="{D42A27DB-BD31-4B8C-83A1-F6EECF244321}">
                <p14:modId xmlns:p14="http://schemas.microsoft.com/office/powerpoint/2010/main" val="1816752333"/>
              </p:ext>
            </p:extLst>
          </p:nvPr>
        </p:nvGraphicFramePr>
        <p:xfrm>
          <a:off x="0" y="0"/>
          <a:ext cx="9144000" cy="90872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9" name="Rectangle 8"/>
          <p:cNvSpPr/>
          <p:nvPr/>
        </p:nvSpPr>
        <p:spPr>
          <a:xfrm>
            <a:off x="108391" y="6095037"/>
            <a:ext cx="5471721" cy="646331"/>
          </a:xfrm>
          <a:prstGeom prst="rect">
            <a:avLst/>
          </a:prstGeom>
          <a:solidFill>
            <a:srgbClr val="FF0000">
              <a:alpha val="21000"/>
            </a:srgbClr>
          </a:solidFill>
        </p:spPr>
        <p:txBody>
          <a:bodyPr wrap="square">
            <a:spAutoFit/>
          </a:bodyPr>
          <a:lstStyle/>
          <a:p>
            <a:r>
              <a:rPr lang="en-US" b="1" dirty="0"/>
              <a:t>Please note: Be careful not to add potential concerns by mentioning issues not raised by the parent/caregiver.</a:t>
            </a:r>
          </a:p>
        </p:txBody>
      </p:sp>
      <p:sp>
        <p:nvSpPr>
          <p:cNvPr id="2" name="Slide Number Placeholder 1"/>
          <p:cNvSpPr>
            <a:spLocks noGrp="1"/>
          </p:cNvSpPr>
          <p:nvPr>
            <p:ph type="sldNum" sz="quarter" idx="12"/>
          </p:nvPr>
        </p:nvSpPr>
        <p:spPr/>
        <p:txBody>
          <a:bodyPr/>
          <a:lstStyle/>
          <a:p>
            <a:fld id="{05700333-5B48-43D1-9287-4414F9A50871}" type="slidenum">
              <a:rPr lang="en-US" smtClean="0"/>
              <a:pPr/>
              <a:t>27</a:t>
            </a:fld>
            <a:endParaRPr lang="en-US"/>
          </a:p>
        </p:txBody>
      </p:sp>
      <p:sp>
        <p:nvSpPr>
          <p:cNvPr id="3" name="TextBox 2"/>
          <p:cNvSpPr txBox="1"/>
          <p:nvPr/>
        </p:nvSpPr>
        <p:spPr>
          <a:xfrm>
            <a:off x="1043608" y="1669744"/>
            <a:ext cx="7416824" cy="369332"/>
          </a:xfrm>
          <a:prstGeom prst="rect">
            <a:avLst/>
          </a:prstGeom>
          <a:noFill/>
        </p:spPr>
        <p:txBody>
          <a:bodyPr wrap="square" rtlCol="0">
            <a:spAutoFit/>
          </a:bodyPr>
          <a:lstStyle/>
          <a:p>
            <a:pPr algn="ctr"/>
            <a:r>
              <a:rPr lang="en-GB" dirty="0"/>
              <a:t>As the conversation evolves, explore the concerns further:</a:t>
            </a:r>
          </a:p>
        </p:txBody>
      </p:sp>
    </p:spTree>
    <p:extLst>
      <p:ext uri="{BB962C8B-B14F-4D97-AF65-F5344CB8AC3E}">
        <p14:creationId xmlns:p14="http://schemas.microsoft.com/office/powerpoint/2010/main" val="1031090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908720"/>
            <a:ext cx="8496944" cy="5688632"/>
          </a:xfrm>
        </p:spPr>
        <p:txBody>
          <a:bodyPr>
            <a:normAutofit/>
          </a:bodyPr>
          <a:lstStyle/>
          <a:p>
            <a:pPr marL="0" lvl="0" indent="0" algn="ctr">
              <a:buNone/>
            </a:pPr>
            <a:endParaRPr lang="en-US" sz="4400" b="1" dirty="0"/>
          </a:p>
          <a:p>
            <a:pPr marL="0" lvl="0" indent="0" algn="ctr">
              <a:buNone/>
            </a:pPr>
            <a:r>
              <a:rPr lang="en-US" sz="4400" b="1" dirty="0"/>
              <a:t>Summarize the interaction </a:t>
            </a:r>
          </a:p>
          <a:p>
            <a:pPr marL="0" indent="0" algn="ctr">
              <a:buNone/>
            </a:pPr>
            <a:endParaRPr lang="en-CA" i="1" dirty="0">
              <a:solidFill>
                <a:srgbClr val="0070C0"/>
              </a:solidFill>
            </a:endParaRPr>
          </a:p>
          <a:p>
            <a:pPr marL="0" indent="0" algn="ctr">
              <a:buNone/>
            </a:pPr>
            <a:r>
              <a:rPr lang="en-CA" i="1" dirty="0">
                <a:solidFill>
                  <a:srgbClr val="0070C0"/>
                </a:solidFill>
              </a:rPr>
              <a:t>“The reason that’s important is…”</a:t>
            </a:r>
          </a:p>
          <a:p>
            <a:pPr marL="0" indent="0" algn="ctr">
              <a:buNone/>
            </a:pPr>
            <a:r>
              <a:rPr lang="en-CA" i="1" dirty="0">
                <a:solidFill>
                  <a:srgbClr val="0070C0"/>
                </a:solidFill>
              </a:rPr>
              <a:t>“What that means to you is…”</a:t>
            </a:r>
          </a:p>
          <a:p>
            <a:pPr marL="0" indent="0" algn="ctr">
              <a:buNone/>
            </a:pPr>
            <a:r>
              <a:rPr lang="en-CA" i="1" dirty="0">
                <a:solidFill>
                  <a:srgbClr val="0070C0"/>
                </a:solidFill>
              </a:rPr>
              <a:t>“The main point to remember is….” </a:t>
            </a:r>
            <a:endParaRPr lang="en-CA" dirty="0">
              <a:solidFill>
                <a:srgbClr val="0070C0"/>
              </a:solidFill>
            </a:endParaRPr>
          </a:p>
          <a:p>
            <a:pPr marL="0" lvl="0" indent="0" algn="ctr">
              <a:buNone/>
            </a:pPr>
            <a:endParaRPr lang="en-US" sz="4400" dirty="0"/>
          </a:p>
        </p:txBody>
      </p:sp>
      <p:graphicFrame>
        <p:nvGraphicFramePr>
          <p:cNvPr id="4" name="Diagram 3"/>
          <p:cNvGraphicFramePr/>
          <p:nvPr>
            <p:extLst>
              <p:ext uri="{D42A27DB-BD31-4B8C-83A1-F6EECF244321}">
                <p14:modId xmlns:p14="http://schemas.microsoft.com/office/powerpoint/2010/main" val="4094525722"/>
              </p:ext>
            </p:extLst>
          </p:nvPr>
        </p:nvGraphicFramePr>
        <p:xfrm>
          <a:off x="0" y="0"/>
          <a:ext cx="9144000" cy="908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p:cNvSpPr>
            <a:spLocks noGrp="1"/>
          </p:cNvSpPr>
          <p:nvPr>
            <p:ph type="sldNum" sz="quarter" idx="12"/>
          </p:nvPr>
        </p:nvSpPr>
        <p:spPr/>
        <p:txBody>
          <a:bodyPr/>
          <a:lstStyle/>
          <a:p>
            <a:fld id="{05700333-5B48-43D1-9287-4414F9A50871}" type="slidenum">
              <a:rPr lang="en-US" smtClean="0"/>
              <a:pPr/>
              <a:t>28</a:t>
            </a:fld>
            <a:endParaRPr lang="en-US"/>
          </a:p>
        </p:txBody>
      </p:sp>
    </p:spTree>
    <p:extLst>
      <p:ext uri="{BB962C8B-B14F-4D97-AF65-F5344CB8AC3E}">
        <p14:creationId xmlns:p14="http://schemas.microsoft.com/office/powerpoint/2010/main" val="36929708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641685605"/>
              </p:ext>
            </p:extLst>
          </p:nvPr>
        </p:nvGraphicFramePr>
        <p:xfrm>
          <a:off x="0" y="0"/>
          <a:ext cx="9144000" cy="9087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395536" y="1077118"/>
            <a:ext cx="8440690" cy="5232202"/>
          </a:xfrm>
          <a:prstGeom prst="rect">
            <a:avLst/>
          </a:prstGeom>
        </p:spPr>
        <p:txBody>
          <a:bodyPr wrap="square">
            <a:spAutoFit/>
          </a:bodyPr>
          <a:lstStyle/>
          <a:p>
            <a:pPr lvl="0" algn="ctr"/>
            <a:r>
              <a:rPr lang="en-US" sz="4400" b="1" dirty="0"/>
              <a:t>Determine the action</a:t>
            </a:r>
          </a:p>
          <a:p>
            <a:endParaRPr lang="en-US" u="sng" dirty="0"/>
          </a:p>
          <a:p>
            <a:r>
              <a:rPr lang="en-US" sz="2600" u="sng" dirty="0"/>
              <a:t>IF YES: </a:t>
            </a:r>
            <a:r>
              <a:rPr lang="en-US" sz="2600" dirty="0"/>
              <a:t>Vaccinate and offer praise to affirm the positive  decision.</a:t>
            </a:r>
          </a:p>
          <a:p>
            <a:endParaRPr lang="en-US" dirty="0"/>
          </a:p>
          <a:p>
            <a:r>
              <a:rPr lang="en-US" sz="2600" u="sng" dirty="0"/>
              <a:t>IF FOR FOLLOW-UP</a:t>
            </a:r>
            <a:r>
              <a:rPr lang="en-US" sz="2600" dirty="0"/>
              <a:t> (if possible): Refer caregiver/patient to a specialist/community advocate or schedule a new discussion:</a:t>
            </a:r>
          </a:p>
          <a:p>
            <a:pPr algn="ctr"/>
            <a:r>
              <a:rPr lang="en-GB" sz="2600" i="1" dirty="0">
                <a:solidFill>
                  <a:srgbClr val="0070C0"/>
                </a:solidFill>
              </a:rPr>
              <a:t>“Let’s revisit this once you have had a chance to think more about vaccination. When could you come back?”</a:t>
            </a:r>
          </a:p>
          <a:p>
            <a:pPr algn="ctr"/>
            <a:endParaRPr lang="en-US" i="1" dirty="0">
              <a:solidFill>
                <a:srgbClr val="001EFE"/>
              </a:solidFill>
            </a:endParaRPr>
          </a:p>
          <a:p>
            <a:r>
              <a:rPr lang="en-US" sz="2600" u="sng" dirty="0"/>
              <a:t>IF REFUSAL</a:t>
            </a:r>
            <a:r>
              <a:rPr lang="en-US" sz="2600" dirty="0"/>
              <a:t>: Do not debate. Leave the door open: </a:t>
            </a:r>
          </a:p>
          <a:p>
            <a:pPr algn="ctr"/>
            <a:r>
              <a:rPr lang="en-GB" sz="2600" i="1" dirty="0">
                <a:solidFill>
                  <a:srgbClr val="0070C0"/>
                </a:solidFill>
              </a:rPr>
              <a:t>“I understand. Please know that if you change your mind and want to talk about vaccinating, we are always available.”</a:t>
            </a:r>
            <a:endParaRPr lang="en-US" sz="2600" i="1" dirty="0">
              <a:solidFill>
                <a:srgbClr val="0070C0"/>
              </a:solidFill>
            </a:endParaRPr>
          </a:p>
        </p:txBody>
      </p:sp>
      <p:sp>
        <p:nvSpPr>
          <p:cNvPr id="2" name="Slide Number Placeholder 1"/>
          <p:cNvSpPr>
            <a:spLocks noGrp="1"/>
          </p:cNvSpPr>
          <p:nvPr>
            <p:ph type="sldNum" sz="quarter" idx="12"/>
          </p:nvPr>
        </p:nvSpPr>
        <p:spPr/>
        <p:txBody>
          <a:bodyPr/>
          <a:lstStyle/>
          <a:p>
            <a:fld id="{05700333-5B48-43D1-9287-4414F9A50871}" type="slidenum">
              <a:rPr lang="en-US" smtClean="0"/>
              <a:pPr/>
              <a:t>29</a:t>
            </a:fld>
            <a:endParaRPr lang="en-US"/>
          </a:p>
        </p:txBody>
      </p:sp>
    </p:spTree>
    <p:extLst>
      <p:ext uri="{BB962C8B-B14F-4D97-AF65-F5344CB8AC3E}">
        <p14:creationId xmlns:p14="http://schemas.microsoft.com/office/powerpoint/2010/main" val="30027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207953"/>
            <a:ext cx="7776864" cy="1132815"/>
          </a:xfrm>
        </p:spPr>
        <p:txBody>
          <a:bodyPr/>
          <a:lstStyle/>
          <a:p>
            <a:r>
              <a:rPr lang="en-GB" b="1" dirty="0"/>
              <a:t>Introduction</a:t>
            </a:r>
            <a:endParaRPr lang="en-US" b="1" dirty="0"/>
          </a:p>
        </p:txBody>
      </p:sp>
      <p:sp>
        <p:nvSpPr>
          <p:cNvPr id="4" name="Rectangle 3"/>
          <p:cNvSpPr/>
          <p:nvPr/>
        </p:nvSpPr>
        <p:spPr>
          <a:xfrm>
            <a:off x="467544" y="1671186"/>
            <a:ext cx="8280920" cy="4124206"/>
          </a:xfrm>
          <a:prstGeom prst="rect">
            <a:avLst/>
          </a:prstGeom>
        </p:spPr>
        <p:txBody>
          <a:bodyPr wrap="square">
            <a:spAutoFit/>
          </a:bodyPr>
          <a:lstStyle/>
          <a:p>
            <a:r>
              <a:rPr lang="en-GB" sz="2600" b="1" dirty="0"/>
              <a:t>In almost every community, there may be individuals who have lower levels of trust in vaccines, or may doubt or be indecisive about vaccination. </a:t>
            </a:r>
          </a:p>
          <a:p>
            <a:endParaRPr lang="en-GB" sz="2600" b="1" dirty="0"/>
          </a:p>
          <a:p>
            <a:r>
              <a:rPr lang="en-GB" sz="2600" b="1" dirty="0"/>
              <a:t>These individuals may be considered to be ‘hesitant’.</a:t>
            </a:r>
          </a:p>
          <a:p>
            <a:endParaRPr lang="en-GB" sz="2800" b="1" dirty="0"/>
          </a:p>
          <a:p>
            <a:r>
              <a:rPr lang="en-GB" sz="2600" i="1" dirty="0"/>
              <a:t>How do we identify them?</a:t>
            </a:r>
          </a:p>
          <a:p>
            <a:r>
              <a:rPr lang="en-GB" sz="2600" i="1" dirty="0"/>
              <a:t>How do we listen to and understand their concerns? </a:t>
            </a:r>
          </a:p>
          <a:p>
            <a:r>
              <a:rPr lang="en-GB" sz="2600" i="1" dirty="0"/>
              <a:t>How do we respond to their concerns in a helpful way?</a:t>
            </a:r>
          </a:p>
          <a:p>
            <a:r>
              <a:rPr lang="en-GB" sz="2600" i="1" dirty="0"/>
              <a:t>How do we help move them towards vaccination? </a:t>
            </a:r>
          </a:p>
        </p:txBody>
      </p:sp>
      <p:sp>
        <p:nvSpPr>
          <p:cNvPr id="3" name="Slide Number Placeholder 2"/>
          <p:cNvSpPr>
            <a:spLocks noGrp="1"/>
          </p:cNvSpPr>
          <p:nvPr>
            <p:ph type="sldNum" sz="quarter" idx="12"/>
          </p:nvPr>
        </p:nvSpPr>
        <p:spPr/>
        <p:txBody>
          <a:bodyPr/>
          <a:lstStyle/>
          <a:p>
            <a:fld id="{05700333-5B48-43D1-9287-4414F9A50871}" type="slidenum">
              <a:rPr lang="en-US" smtClean="0"/>
              <a:pPr/>
              <a:t>3</a:t>
            </a:fld>
            <a:endParaRPr lang="en-US"/>
          </a:p>
        </p:txBody>
      </p:sp>
    </p:spTree>
    <p:extLst>
      <p:ext uri="{BB962C8B-B14F-4D97-AF65-F5344CB8AC3E}">
        <p14:creationId xmlns:p14="http://schemas.microsoft.com/office/powerpoint/2010/main" val="8096227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476672"/>
            <a:ext cx="8568952" cy="6155531"/>
          </a:xfrm>
          <a:prstGeom prst="rect">
            <a:avLst/>
          </a:prstGeom>
        </p:spPr>
        <p:txBody>
          <a:bodyPr wrap="square">
            <a:spAutoFit/>
          </a:bodyPr>
          <a:lstStyle/>
          <a:p>
            <a:pPr algn="ctr"/>
            <a:r>
              <a:rPr lang="en-US" sz="3200" dirty="0"/>
              <a:t>If the caregiver/patient’s wishes are </a:t>
            </a:r>
            <a:r>
              <a:rPr lang="en-US" sz="3200" u="sng" dirty="0"/>
              <a:t>NOT to vaccinate</a:t>
            </a:r>
            <a:r>
              <a:rPr lang="en-US" sz="3200" dirty="0"/>
              <a:t>, </a:t>
            </a:r>
            <a:r>
              <a:rPr lang="en-US" sz="3200" b="1" dirty="0"/>
              <a:t>ensure they understand their decision, and explain their responsibilities</a:t>
            </a:r>
            <a:r>
              <a:rPr lang="en-US" sz="3200" dirty="0"/>
              <a:t> for protecting the health of their child/themselves.</a:t>
            </a:r>
            <a:endParaRPr lang="en-GB" sz="2000" dirty="0"/>
          </a:p>
          <a:p>
            <a:endParaRPr lang="en-GB" sz="1050" dirty="0"/>
          </a:p>
          <a:p>
            <a:pPr>
              <a:spcBef>
                <a:spcPts val="1200"/>
              </a:spcBef>
            </a:pPr>
            <a:r>
              <a:rPr lang="en-GB" sz="2250" i="1" dirty="0">
                <a:solidFill>
                  <a:srgbClr val="0070C0"/>
                </a:solidFill>
              </a:rPr>
              <a:t>“I understand that you have decided not to vaccinate today. Please know you are taking an important responsibility. What this means is…</a:t>
            </a:r>
          </a:p>
          <a:p>
            <a:pPr marL="457200" indent="-457200">
              <a:buAutoNum type="arabicParenR"/>
            </a:pPr>
            <a:r>
              <a:rPr lang="en-GB" sz="2250" i="1" dirty="0">
                <a:solidFill>
                  <a:srgbClr val="0070C0"/>
                </a:solidFill>
              </a:rPr>
              <a:t>If your </a:t>
            </a:r>
            <a:r>
              <a:rPr lang="en-GB" sz="2250" b="1" i="1" dirty="0">
                <a:solidFill>
                  <a:srgbClr val="0070C0"/>
                </a:solidFill>
              </a:rPr>
              <a:t>child/you are ill</a:t>
            </a:r>
            <a:r>
              <a:rPr lang="en-GB" sz="2250" i="1" dirty="0">
                <a:solidFill>
                  <a:srgbClr val="0070C0"/>
                </a:solidFill>
              </a:rPr>
              <a:t>, you </a:t>
            </a:r>
            <a:r>
              <a:rPr lang="en-GB" sz="2250" b="1" i="1" dirty="0">
                <a:solidFill>
                  <a:srgbClr val="0070C0"/>
                </a:solidFill>
              </a:rPr>
              <a:t>must seek medical assistance</a:t>
            </a:r>
            <a:endParaRPr lang="en-GB" sz="2250" i="1" dirty="0">
              <a:solidFill>
                <a:srgbClr val="0070C0"/>
              </a:solidFill>
            </a:endParaRPr>
          </a:p>
          <a:p>
            <a:pPr marL="457200" indent="-457200">
              <a:buAutoNum type="arabicParenR"/>
            </a:pPr>
            <a:r>
              <a:rPr lang="en-GB" sz="2250" i="1" dirty="0">
                <a:solidFill>
                  <a:srgbClr val="0070C0"/>
                </a:solidFill>
              </a:rPr>
              <a:t>When talking to medical/clinic staff, you </a:t>
            </a:r>
            <a:r>
              <a:rPr lang="en-GB" sz="2250" b="1" i="1" dirty="0">
                <a:solidFill>
                  <a:srgbClr val="0070C0"/>
                </a:solidFill>
              </a:rPr>
              <a:t>must tell them </a:t>
            </a:r>
            <a:r>
              <a:rPr lang="en-GB" sz="2250" i="1" dirty="0">
                <a:solidFill>
                  <a:srgbClr val="0070C0"/>
                </a:solidFill>
              </a:rPr>
              <a:t>that you/your child has not received all the vaccines recommended. </a:t>
            </a:r>
          </a:p>
          <a:p>
            <a:pPr marL="457200" indent="-457200">
              <a:buAutoNum type="arabicParenR"/>
            </a:pPr>
            <a:r>
              <a:rPr lang="en-GB" sz="2250" i="1" dirty="0">
                <a:solidFill>
                  <a:srgbClr val="0070C0"/>
                </a:solidFill>
              </a:rPr>
              <a:t>You </a:t>
            </a:r>
            <a:r>
              <a:rPr lang="en-GB" sz="2250" b="1" i="1" dirty="0">
                <a:solidFill>
                  <a:srgbClr val="0070C0"/>
                </a:solidFill>
              </a:rPr>
              <a:t>must learn about the signs and symptoms </a:t>
            </a:r>
            <a:r>
              <a:rPr lang="en-GB" sz="2250" i="1" dirty="0">
                <a:solidFill>
                  <a:srgbClr val="0070C0"/>
                </a:solidFill>
              </a:rPr>
              <a:t>of vaccine preventable diseases.”</a:t>
            </a:r>
          </a:p>
          <a:p>
            <a:pPr marL="457200" indent="-457200">
              <a:buAutoNum type="arabicParenR"/>
            </a:pPr>
            <a:endParaRPr lang="en-GB" sz="2000" i="1" dirty="0">
              <a:solidFill>
                <a:srgbClr val="0070C0"/>
              </a:solidFill>
            </a:endParaRPr>
          </a:p>
          <a:p>
            <a:pPr marL="457200" indent="-457200">
              <a:buAutoNum type="arabicParenR"/>
            </a:pPr>
            <a:endParaRPr lang="en-GB" sz="1100" i="1" dirty="0">
              <a:solidFill>
                <a:srgbClr val="0070C0"/>
              </a:solidFill>
            </a:endParaRPr>
          </a:p>
          <a:p>
            <a:r>
              <a:rPr lang="en-GB" sz="1600" u="sng" dirty="0"/>
              <a:t>Reference reading on caregiver roles and responsibilities for not accepting vaccines: </a:t>
            </a:r>
            <a:r>
              <a:rPr lang="en-GB" sz="1600" dirty="0">
                <a:hlinkClick r:id="rId3"/>
              </a:rPr>
              <a:t>http://www.euro.who.int/__data/assets/pdf_file/0004/160753/If-you-choose_EN_WHO_WEB.pdf?ua=1</a:t>
            </a:r>
            <a:r>
              <a:rPr lang="en-GB" sz="1600" dirty="0"/>
              <a:t>  (in English)</a:t>
            </a:r>
            <a:endParaRPr lang="en-US" sz="1600" dirty="0"/>
          </a:p>
        </p:txBody>
      </p:sp>
      <p:sp>
        <p:nvSpPr>
          <p:cNvPr id="2" name="Slide Number Placeholder 1"/>
          <p:cNvSpPr>
            <a:spLocks noGrp="1"/>
          </p:cNvSpPr>
          <p:nvPr>
            <p:ph type="sldNum" sz="quarter" idx="12"/>
          </p:nvPr>
        </p:nvSpPr>
        <p:spPr/>
        <p:txBody>
          <a:bodyPr/>
          <a:lstStyle/>
          <a:p>
            <a:fld id="{05700333-5B48-43D1-9287-4414F9A50871}" type="slidenum">
              <a:rPr lang="en-US" smtClean="0"/>
              <a:pPr/>
              <a:t>30</a:t>
            </a:fld>
            <a:endParaRPr lang="en-US"/>
          </a:p>
        </p:txBody>
      </p:sp>
    </p:spTree>
    <p:extLst>
      <p:ext uri="{BB962C8B-B14F-4D97-AF65-F5344CB8AC3E}">
        <p14:creationId xmlns:p14="http://schemas.microsoft.com/office/powerpoint/2010/main" val="13505066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Image result for role playing"/>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l="4560" t="7325"/>
          <a:stretch/>
        </p:blipFill>
        <p:spPr bwMode="auto">
          <a:xfrm>
            <a:off x="3562591" y="73794"/>
            <a:ext cx="2233545" cy="155500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250266" y="1556792"/>
            <a:ext cx="6696744" cy="769441"/>
          </a:xfrm>
          <a:prstGeom prst="rect">
            <a:avLst/>
          </a:prstGeom>
          <a:noFill/>
        </p:spPr>
        <p:txBody>
          <a:bodyPr wrap="square" rtlCol="0">
            <a:spAutoFit/>
          </a:bodyPr>
          <a:lstStyle/>
          <a:p>
            <a:pPr algn="ctr"/>
            <a:r>
              <a:rPr lang="en-GB" sz="4400" b="1" dirty="0"/>
              <a:t>ROLE PLAYING (10-15 min) </a:t>
            </a:r>
          </a:p>
        </p:txBody>
      </p:sp>
      <p:sp>
        <p:nvSpPr>
          <p:cNvPr id="5" name="Rectangle 4"/>
          <p:cNvSpPr/>
          <p:nvPr/>
        </p:nvSpPr>
        <p:spPr>
          <a:xfrm>
            <a:off x="395536" y="2708920"/>
            <a:ext cx="8496943" cy="3631763"/>
          </a:xfrm>
          <a:prstGeom prst="rect">
            <a:avLst/>
          </a:prstGeom>
        </p:spPr>
        <p:txBody>
          <a:bodyPr wrap="square">
            <a:spAutoFit/>
          </a:bodyPr>
          <a:lstStyle/>
          <a:p>
            <a:pPr marL="285750" indent="-285750">
              <a:buFont typeface="Arial" panose="020B0604020202020204" pitchFamily="34" charset="0"/>
              <a:buChar char="•"/>
            </a:pPr>
            <a:r>
              <a:rPr lang="en-GB" sz="2300" b="1" dirty="0">
                <a:solidFill>
                  <a:schemeClr val="accent6">
                    <a:lumMod val="75000"/>
                  </a:schemeClr>
                </a:solidFill>
              </a:rPr>
              <a:t>Person 1: </a:t>
            </a:r>
            <a:r>
              <a:rPr lang="en-GB" sz="2300" dirty="0"/>
              <a:t>Act as a </a:t>
            </a:r>
            <a:r>
              <a:rPr lang="en-GB" sz="2300" b="1" dirty="0"/>
              <a:t>vaccine hesitant individual who… (pick one)</a:t>
            </a:r>
          </a:p>
          <a:p>
            <a:endParaRPr lang="en-GB" sz="2300" b="1" dirty="0"/>
          </a:p>
          <a:p>
            <a:pPr marL="285750" indent="-285750">
              <a:buFont typeface="Arial" panose="020B0604020202020204" pitchFamily="34" charset="0"/>
              <a:buChar char="•"/>
            </a:pPr>
            <a:endParaRPr lang="en-GB" sz="2300" b="1" dirty="0"/>
          </a:p>
          <a:p>
            <a:pPr marL="285750" indent="-285750">
              <a:buFont typeface="Arial" panose="020B0604020202020204" pitchFamily="34" charset="0"/>
              <a:buChar char="•"/>
            </a:pPr>
            <a:endParaRPr lang="en-GB" sz="2300" b="1" dirty="0"/>
          </a:p>
          <a:p>
            <a:pPr marL="285750" indent="-285750">
              <a:buFont typeface="Arial" panose="020B0604020202020204" pitchFamily="34" charset="0"/>
              <a:buChar char="•"/>
            </a:pPr>
            <a:endParaRPr lang="en-GB" sz="2300" b="1" dirty="0"/>
          </a:p>
          <a:p>
            <a:endParaRPr lang="en-GB" sz="2300" b="1" dirty="0"/>
          </a:p>
          <a:p>
            <a:endParaRPr lang="en-GB" sz="2300" dirty="0">
              <a:solidFill>
                <a:schemeClr val="accent6">
                  <a:lumMod val="75000"/>
                </a:schemeClr>
              </a:solidFill>
            </a:endParaRPr>
          </a:p>
          <a:p>
            <a:pPr marL="285750" indent="-285750">
              <a:buFont typeface="Arial" panose="020B0604020202020204" pitchFamily="34" charset="0"/>
              <a:buChar char="•"/>
            </a:pPr>
            <a:r>
              <a:rPr lang="en-GB" sz="2300" b="1" dirty="0">
                <a:solidFill>
                  <a:schemeClr val="accent6">
                    <a:lumMod val="75000"/>
                  </a:schemeClr>
                </a:solidFill>
              </a:rPr>
              <a:t>Person 2: </a:t>
            </a:r>
            <a:r>
              <a:rPr lang="en-GB" sz="2300" dirty="0"/>
              <a:t>Act as the </a:t>
            </a:r>
            <a:r>
              <a:rPr lang="en-GB" sz="2300" b="1" dirty="0"/>
              <a:t>health worker </a:t>
            </a:r>
            <a:r>
              <a:rPr lang="en-GB" sz="2300" dirty="0"/>
              <a:t>who is applying the principles of motivational interviewing</a:t>
            </a:r>
          </a:p>
          <a:p>
            <a:pPr marL="285750" indent="-285750">
              <a:buFont typeface="Arial" panose="020B0604020202020204" pitchFamily="34" charset="0"/>
              <a:buChar char="•"/>
            </a:pPr>
            <a:r>
              <a:rPr lang="en-GB" sz="2300" b="1" dirty="0">
                <a:solidFill>
                  <a:schemeClr val="accent6">
                    <a:lumMod val="75000"/>
                  </a:schemeClr>
                </a:solidFill>
              </a:rPr>
              <a:t>Any other(s): </a:t>
            </a:r>
            <a:r>
              <a:rPr lang="en-GB" sz="2300" b="1" dirty="0"/>
              <a:t>Observers </a:t>
            </a:r>
          </a:p>
        </p:txBody>
      </p:sp>
      <p:sp>
        <p:nvSpPr>
          <p:cNvPr id="6" name="TextBox 5"/>
          <p:cNvSpPr txBox="1"/>
          <p:nvPr/>
        </p:nvSpPr>
        <p:spPr>
          <a:xfrm>
            <a:off x="467544" y="2236802"/>
            <a:ext cx="8089239" cy="400110"/>
          </a:xfrm>
          <a:prstGeom prst="rect">
            <a:avLst/>
          </a:prstGeom>
          <a:noFill/>
        </p:spPr>
        <p:txBody>
          <a:bodyPr wrap="square" rtlCol="0">
            <a:spAutoFit/>
          </a:bodyPr>
          <a:lstStyle/>
          <a:p>
            <a:pPr algn="ctr"/>
            <a:r>
              <a:rPr lang="en-GB" i="1" dirty="0"/>
              <a:t>5 minutes for role playing, 5 – 10 minutes for discussion </a:t>
            </a:r>
            <a:r>
              <a:rPr lang="en-GB" sz="2000" i="1" dirty="0"/>
              <a:t>in groups of 2 or more</a:t>
            </a:r>
            <a:endParaRPr lang="en-US" i="1" dirty="0"/>
          </a:p>
        </p:txBody>
      </p:sp>
      <p:graphicFrame>
        <p:nvGraphicFramePr>
          <p:cNvPr id="7" name="Table 6"/>
          <p:cNvGraphicFramePr>
            <a:graphicFrameLocks noGrp="1"/>
          </p:cNvGraphicFramePr>
          <p:nvPr>
            <p:extLst>
              <p:ext uri="{D42A27DB-BD31-4B8C-83A1-F6EECF244321}">
                <p14:modId xmlns:p14="http://schemas.microsoft.com/office/powerpoint/2010/main" val="2709802648"/>
              </p:ext>
            </p:extLst>
          </p:nvPr>
        </p:nvGraphicFramePr>
        <p:xfrm>
          <a:off x="219468" y="3244339"/>
          <a:ext cx="8758339" cy="1876187"/>
        </p:xfrm>
        <a:graphic>
          <a:graphicData uri="http://schemas.openxmlformats.org/drawingml/2006/table">
            <a:tbl>
              <a:tblPr firstRow="1" bandRow="1">
                <a:tableStyleId>{5940675A-B579-460E-94D1-54222C63F5DA}</a:tableStyleId>
              </a:tblPr>
              <a:tblGrid>
                <a:gridCol w="2189585">
                  <a:extLst>
                    <a:ext uri="{9D8B030D-6E8A-4147-A177-3AD203B41FA5}">
                      <a16:colId xmlns:a16="http://schemas.microsoft.com/office/drawing/2014/main" val="20000"/>
                    </a:ext>
                  </a:extLst>
                </a:gridCol>
                <a:gridCol w="2189585">
                  <a:extLst>
                    <a:ext uri="{9D8B030D-6E8A-4147-A177-3AD203B41FA5}">
                      <a16:colId xmlns:a16="http://schemas.microsoft.com/office/drawing/2014/main" val="20001"/>
                    </a:ext>
                  </a:extLst>
                </a:gridCol>
                <a:gridCol w="2342501">
                  <a:extLst>
                    <a:ext uri="{9D8B030D-6E8A-4147-A177-3AD203B41FA5}">
                      <a16:colId xmlns:a16="http://schemas.microsoft.com/office/drawing/2014/main" val="20002"/>
                    </a:ext>
                  </a:extLst>
                </a:gridCol>
                <a:gridCol w="2036668">
                  <a:extLst>
                    <a:ext uri="{9D8B030D-6E8A-4147-A177-3AD203B41FA5}">
                      <a16:colId xmlns:a16="http://schemas.microsoft.com/office/drawing/2014/main" val="20003"/>
                    </a:ext>
                  </a:extLst>
                </a:gridCol>
              </a:tblGrid>
              <a:tr h="187618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Case 1:</a:t>
                      </a:r>
                    </a:p>
                    <a:p>
                      <a:pPr marL="0" marR="0" indent="0" algn="l" defTabSz="914400" rtl="0" eaLnBrk="1" fontAlgn="auto" latinLnBrk="0" hangingPunct="1">
                        <a:lnSpc>
                          <a:spcPct val="100000"/>
                        </a:lnSpc>
                        <a:spcBef>
                          <a:spcPts val="0"/>
                        </a:spcBef>
                        <a:spcAft>
                          <a:spcPts val="0"/>
                        </a:spcAft>
                        <a:buClrTx/>
                        <a:buSzTx/>
                        <a:buFontTx/>
                        <a:buNone/>
                        <a:tabLst/>
                        <a:defRPr/>
                      </a:pPr>
                      <a:r>
                        <a:rPr lang="en-GB" dirty="0"/>
                        <a:t>Is mildly reluctant to vaccinate themselves because friends advise against vaccines</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Case 2:</a:t>
                      </a:r>
                    </a:p>
                    <a:p>
                      <a:pPr marL="0" marR="0" indent="0" algn="l" defTabSz="914400" rtl="0" eaLnBrk="1" fontAlgn="auto" latinLnBrk="0" hangingPunct="1">
                        <a:lnSpc>
                          <a:spcPct val="100000"/>
                        </a:lnSpc>
                        <a:spcBef>
                          <a:spcPts val="0"/>
                        </a:spcBef>
                        <a:spcAft>
                          <a:spcPts val="0"/>
                        </a:spcAft>
                        <a:buClrTx/>
                        <a:buSzTx/>
                        <a:buFontTx/>
                        <a:buNone/>
                        <a:tabLst/>
                        <a:defRPr/>
                      </a:pPr>
                      <a:r>
                        <a:rPr lang="en-GB" dirty="0"/>
                        <a:t>Is very reluctant to vaccinate the</a:t>
                      </a:r>
                      <a:r>
                        <a:rPr lang="en-GB" baseline="0" dirty="0"/>
                        <a:t> child </a:t>
                      </a:r>
                      <a:r>
                        <a:rPr lang="en-GB" dirty="0"/>
                        <a:t>because</a:t>
                      </a:r>
                      <a:r>
                        <a:rPr lang="en-GB" baseline="0" dirty="0"/>
                        <a:t> m</a:t>
                      </a:r>
                      <a:r>
                        <a:rPr lang="en-GB" dirty="0"/>
                        <a:t>other-</a:t>
                      </a:r>
                      <a:r>
                        <a:rPr lang="en-GB" baseline="0" dirty="0"/>
                        <a:t>in- law says no to all vaccines</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Case 3:</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Does not want to immunize themselves and their child as </a:t>
                      </a:r>
                      <a:r>
                        <a:rPr lang="en-GB" dirty="0"/>
                        <a:t>no</a:t>
                      </a:r>
                      <a:r>
                        <a:rPr lang="en-GB" baseline="0" dirty="0"/>
                        <a:t> one in family has ever been vaccinated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Case 4:</a:t>
                      </a:r>
                    </a:p>
                    <a:p>
                      <a:pPr marL="0" marR="0" indent="0" algn="l" defTabSz="914400" rtl="0" eaLnBrk="1" fontAlgn="auto" latinLnBrk="0" hangingPunct="1">
                        <a:lnSpc>
                          <a:spcPct val="100000"/>
                        </a:lnSpc>
                        <a:spcBef>
                          <a:spcPts val="0"/>
                        </a:spcBef>
                        <a:spcAft>
                          <a:spcPts val="0"/>
                        </a:spcAft>
                        <a:buClrTx/>
                        <a:buSzTx/>
                        <a:buFontTx/>
                        <a:buNone/>
                        <a:tabLst/>
                        <a:defRPr/>
                      </a:pPr>
                      <a:r>
                        <a:rPr lang="en-GB" dirty="0"/>
                        <a:t>Wants to debate and convince HW that vaccines</a:t>
                      </a:r>
                      <a:r>
                        <a:rPr lang="en-GB" baseline="0" dirty="0"/>
                        <a:t> are bad </a:t>
                      </a:r>
                      <a:endParaRPr lang="en-US" dirty="0"/>
                    </a:p>
                  </a:txBody>
                  <a:tcPr/>
                </a:tc>
                <a:extLst>
                  <a:ext uri="{0D108BD9-81ED-4DB2-BD59-A6C34878D82A}">
                    <a16:rowId xmlns:a16="http://schemas.microsoft.com/office/drawing/2014/main" val="10000"/>
                  </a:ext>
                </a:extLst>
              </a:tr>
            </a:tbl>
          </a:graphicData>
        </a:graphic>
      </p:graphicFrame>
      <p:sp>
        <p:nvSpPr>
          <p:cNvPr id="2" name="Slide Number Placeholder 1"/>
          <p:cNvSpPr>
            <a:spLocks noGrp="1"/>
          </p:cNvSpPr>
          <p:nvPr>
            <p:ph type="sldNum" sz="quarter" idx="12"/>
          </p:nvPr>
        </p:nvSpPr>
        <p:spPr/>
        <p:txBody>
          <a:bodyPr/>
          <a:lstStyle/>
          <a:p>
            <a:fld id="{05700333-5B48-43D1-9287-4414F9A50871}" type="slidenum">
              <a:rPr lang="en-US" smtClean="0"/>
              <a:pPr/>
              <a:t>31</a:t>
            </a:fld>
            <a:endParaRPr lang="en-US"/>
          </a:p>
        </p:txBody>
      </p:sp>
    </p:spTree>
    <p:extLst>
      <p:ext uri="{BB962C8B-B14F-4D97-AF65-F5344CB8AC3E}">
        <p14:creationId xmlns:p14="http://schemas.microsoft.com/office/powerpoint/2010/main" val="21351681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576064"/>
          </a:xfrm>
        </p:spPr>
        <p:txBody>
          <a:bodyPr>
            <a:noAutofit/>
          </a:bodyPr>
          <a:lstStyle/>
          <a:p>
            <a:r>
              <a:rPr lang="en-GB" b="1" dirty="0"/>
              <a:t>Reminders</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77036961"/>
              </p:ext>
            </p:extLst>
          </p:nvPr>
        </p:nvGraphicFramePr>
        <p:xfrm>
          <a:off x="251520" y="977053"/>
          <a:ext cx="8640960" cy="5476283"/>
        </p:xfrm>
        <a:graphic>
          <a:graphicData uri="http://schemas.openxmlformats.org/drawingml/2006/table">
            <a:tbl>
              <a:tblPr firstRow="1" bandRow="1">
                <a:tableStyleId>{7DF18680-E054-41AD-8BC1-D1AEF772440D}</a:tableStyleId>
              </a:tblPr>
              <a:tblGrid>
                <a:gridCol w="4320480">
                  <a:extLst>
                    <a:ext uri="{9D8B030D-6E8A-4147-A177-3AD203B41FA5}">
                      <a16:colId xmlns:a16="http://schemas.microsoft.com/office/drawing/2014/main" val="20000"/>
                    </a:ext>
                  </a:extLst>
                </a:gridCol>
                <a:gridCol w="4320480">
                  <a:extLst>
                    <a:ext uri="{9D8B030D-6E8A-4147-A177-3AD203B41FA5}">
                      <a16:colId xmlns:a16="http://schemas.microsoft.com/office/drawing/2014/main" val="20001"/>
                    </a:ext>
                  </a:extLst>
                </a:gridCol>
              </a:tblGrid>
              <a:tr h="514486">
                <a:tc>
                  <a:txBody>
                    <a:bodyPr/>
                    <a:lstStyle/>
                    <a:p>
                      <a:r>
                        <a:rPr lang="en-GB" sz="2800" dirty="0"/>
                        <a:t>DO</a:t>
                      </a:r>
                      <a:endParaRPr lang="en-US" sz="2800" dirty="0"/>
                    </a:p>
                  </a:txBody>
                  <a:tcPr/>
                </a:tc>
                <a:tc>
                  <a:txBody>
                    <a:bodyPr/>
                    <a:lstStyle/>
                    <a:p>
                      <a:r>
                        <a:rPr lang="en-GB" sz="2800" dirty="0"/>
                        <a:t>DON’T</a:t>
                      </a:r>
                      <a:endParaRPr lang="en-US" sz="2800" dirty="0"/>
                    </a:p>
                  </a:txBody>
                  <a:tcPr/>
                </a:tc>
                <a:extLst>
                  <a:ext uri="{0D108BD9-81ED-4DB2-BD59-A6C34878D82A}">
                    <a16:rowId xmlns:a16="http://schemas.microsoft.com/office/drawing/2014/main" val="10000"/>
                  </a:ext>
                </a:extLst>
              </a:tr>
              <a:tr h="954288">
                <a:tc>
                  <a:txBody>
                    <a:bodyPr/>
                    <a:lstStyle/>
                    <a:p>
                      <a:pPr>
                        <a:lnSpc>
                          <a:spcPct val="115000"/>
                        </a:lnSpc>
                        <a:spcAft>
                          <a:spcPts val="0"/>
                        </a:spcAft>
                      </a:pPr>
                      <a:r>
                        <a:rPr lang="en-GB" sz="2400" dirty="0">
                          <a:effectLst/>
                        </a:rPr>
                        <a:t>Do</a:t>
                      </a:r>
                      <a:r>
                        <a:rPr lang="en-GB" sz="2400" baseline="0" dirty="0">
                          <a:effectLst/>
                        </a:rPr>
                        <a:t> t</a:t>
                      </a:r>
                      <a:r>
                        <a:rPr lang="en-GB" sz="2400" dirty="0">
                          <a:effectLst/>
                        </a:rPr>
                        <a:t>ake a guiding style.</a:t>
                      </a:r>
                      <a:endParaRPr lang="en-US" sz="2400" dirty="0">
                        <a:effectLst/>
                        <a:latin typeface="Calibri"/>
                        <a:ea typeface="SimSun"/>
                        <a:cs typeface="Arial"/>
                      </a:endParaRPr>
                    </a:p>
                  </a:txBody>
                  <a:tcPr marL="68580" marR="68580" marT="0" marB="0"/>
                </a:tc>
                <a:tc>
                  <a:txBody>
                    <a:bodyPr/>
                    <a:lstStyle/>
                    <a:p>
                      <a:pPr>
                        <a:lnSpc>
                          <a:spcPct val="115000"/>
                        </a:lnSpc>
                        <a:spcAft>
                          <a:spcPts val="0"/>
                        </a:spcAft>
                      </a:pPr>
                      <a:r>
                        <a:rPr lang="en-GB" sz="2400" dirty="0">
                          <a:effectLst/>
                        </a:rPr>
                        <a:t>Do not take a traditional directive</a:t>
                      </a:r>
                      <a:r>
                        <a:rPr lang="en-GB" sz="2400" baseline="0" dirty="0">
                          <a:effectLst/>
                        </a:rPr>
                        <a:t> and argumentative</a:t>
                      </a:r>
                      <a:r>
                        <a:rPr lang="en-GB" sz="2400" dirty="0">
                          <a:effectLst/>
                        </a:rPr>
                        <a:t> style.</a:t>
                      </a:r>
                      <a:endParaRPr lang="en-US" sz="2400" dirty="0">
                        <a:effectLst/>
                        <a:latin typeface="Calibri"/>
                        <a:ea typeface="SimSun"/>
                        <a:cs typeface="Arial"/>
                      </a:endParaRPr>
                    </a:p>
                  </a:txBody>
                  <a:tcPr marL="68580" marR="68580" marT="0" marB="0"/>
                </a:tc>
                <a:extLst>
                  <a:ext uri="{0D108BD9-81ED-4DB2-BD59-A6C34878D82A}">
                    <a16:rowId xmlns:a16="http://schemas.microsoft.com/office/drawing/2014/main" val="10001"/>
                  </a:ext>
                </a:extLst>
              </a:tr>
              <a:tr h="1306949">
                <a:tc>
                  <a:txBody>
                    <a:bodyPr/>
                    <a:lstStyle/>
                    <a:p>
                      <a:pPr>
                        <a:lnSpc>
                          <a:spcPct val="115000"/>
                        </a:lnSpc>
                        <a:spcAft>
                          <a:spcPts val="0"/>
                        </a:spcAft>
                      </a:pPr>
                      <a:r>
                        <a:rPr lang="en-GB" sz="2400" dirty="0">
                          <a:effectLst/>
                        </a:rPr>
                        <a:t>Do</a:t>
                      </a:r>
                      <a:r>
                        <a:rPr lang="en-GB" sz="2400" baseline="0" dirty="0">
                          <a:effectLst/>
                        </a:rPr>
                        <a:t> w</a:t>
                      </a:r>
                      <a:r>
                        <a:rPr lang="en-GB" sz="2400" dirty="0">
                          <a:effectLst/>
                        </a:rPr>
                        <a:t>ork with the parent/patient</a:t>
                      </a:r>
                      <a:r>
                        <a:rPr lang="en-GB" sz="2400" baseline="0" dirty="0">
                          <a:effectLst/>
                        </a:rPr>
                        <a:t> </a:t>
                      </a:r>
                      <a:r>
                        <a:rPr lang="en-GB" sz="2400" dirty="0">
                          <a:effectLst/>
                        </a:rPr>
                        <a:t>to establish trust.</a:t>
                      </a:r>
                      <a:r>
                        <a:rPr lang="en-GB" sz="2400" baseline="0" dirty="0">
                          <a:effectLst/>
                        </a:rPr>
                        <a:t> </a:t>
                      </a:r>
                      <a:endParaRPr lang="en-US" sz="2400" b="1" dirty="0">
                        <a:effectLst/>
                        <a:latin typeface="Calibri"/>
                        <a:ea typeface="SimSun"/>
                        <a:cs typeface="Arial"/>
                      </a:endParaRPr>
                    </a:p>
                  </a:txBody>
                  <a:tcPr marL="68580" marR="68580" marT="0" marB="0"/>
                </a:tc>
                <a:tc>
                  <a:txBody>
                    <a:bodyPr/>
                    <a:lstStyle/>
                    <a:p>
                      <a:pPr>
                        <a:lnSpc>
                          <a:spcPct val="115000"/>
                        </a:lnSpc>
                        <a:spcAft>
                          <a:spcPts val="0"/>
                        </a:spcAft>
                      </a:pPr>
                      <a:r>
                        <a:rPr lang="en-GB" sz="2400" dirty="0">
                          <a:effectLst/>
                        </a:rPr>
                        <a:t>Do not identify and solve</a:t>
                      </a:r>
                      <a:r>
                        <a:rPr lang="en-GB" sz="2400" baseline="0" dirty="0">
                          <a:effectLst/>
                        </a:rPr>
                        <a:t> the </a:t>
                      </a:r>
                      <a:r>
                        <a:rPr lang="en-GB" sz="2400" dirty="0">
                          <a:effectLst/>
                        </a:rPr>
                        <a:t>problem for the parent/patient.</a:t>
                      </a:r>
                      <a:endParaRPr lang="en-US" sz="2400" dirty="0">
                        <a:effectLst/>
                        <a:latin typeface="Calibri"/>
                        <a:ea typeface="SimSun"/>
                        <a:cs typeface="Arial"/>
                      </a:endParaRPr>
                    </a:p>
                  </a:txBody>
                  <a:tcPr marL="68580" marR="68580" marT="0" marB="0"/>
                </a:tc>
                <a:extLst>
                  <a:ext uri="{0D108BD9-81ED-4DB2-BD59-A6C34878D82A}">
                    <a16:rowId xmlns:a16="http://schemas.microsoft.com/office/drawing/2014/main" val="10002"/>
                  </a:ext>
                </a:extLst>
              </a:tr>
              <a:tr h="1742598">
                <a:tc>
                  <a:txBody>
                    <a:bodyPr/>
                    <a:lstStyle/>
                    <a:p>
                      <a:pPr>
                        <a:lnSpc>
                          <a:spcPct val="115000"/>
                        </a:lnSpc>
                        <a:spcAft>
                          <a:spcPts val="0"/>
                        </a:spcAft>
                      </a:pPr>
                      <a:r>
                        <a:rPr lang="en-GB" sz="2400" baseline="0" dirty="0">
                          <a:effectLst/>
                        </a:rPr>
                        <a:t>Do explore doubts and interest in vaccination. Think from their perspective. </a:t>
                      </a:r>
                      <a:endParaRPr lang="en-US" sz="2400" dirty="0">
                        <a:effectLst/>
                        <a:latin typeface="Calibri"/>
                        <a:ea typeface="SimSun"/>
                        <a:cs typeface="Arial"/>
                      </a:endParaRPr>
                    </a:p>
                  </a:txBody>
                  <a:tcPr marL="68580" marR="68580" marT="0" marB="0"/>
                </a:tc>
                <a:tc>
                  <a:txBody>
                    <a:bodyPr/>
                    <a:lstStyle/>
                    <a:p>
                      <a:pPr>
                        <a:lnSpc>
                          <a:spcPct val="115000"/>
                        </a:lnSpc>
                        <a:spcAft>
                          <a:spcPts val="0"/>
                        </a:spcAft>
                      </a:pPr>
                      <a:r>
                        <a:rPr lang="en-GB" sz="2400" dirty="0">
                          <a:effectLst/>
                        </a:rPr>
                        <a:t>Do</a:t>
                      </a:r>
                      <a:r>
                        <a:rPr lang="en-GB" sz="2400" baseline="0" dirty="0">
                          <a:effectLst/>
                        </a:rPr>
                        <a:t> not argue or debate with the client. Make it known that you are there to listen to their concerns. </a:t>
                      </a:r>
                    </a:p>
                  </a:txBody>
                  <a:tcPr marL="68580" marR="68580" marT="0" marB="0"/>
                </a:tc>
                <a:extLst>
                  <a:ext uri="{0D108BD9-81ED-4DB2-BD59-A6C34878D82A}">
                    <a16:rowId xmlns:a16="http://schemas.microsoft.com/office/drawing/2014/main" val="10003"/>
                  </a:ext>
                </a:extLst>
              </a:tr>
              <a:tr h="954288">
                <a:tc>
                  <a:txBody>
                    <a:bodyPr/>
                    <a:lstStyle/>
                    <a:p>
                      <a:pPr>
                        <a:lnSpc>
                          <a:spcPct val="115000"/>
                        </a:lnSpc>
                        <a:spcAft>
                          <a:spcPts val="0"/>
                        </a:spcAft>
                      </a:pPr>
                      <a:r>
                        <a:rPr lang="en-GB" sz="2400" dirty="0">
                          <a:effectLst/>
                        </a:rPr>
                        <a:t>Do take</a:t>
                      </a:r>
                      <a:r>
                        <a:rPr lang="en-GB" sz="2400" baseline="0" dirty="0">
                          <a:effectLst/>
                        </a:rPr>
                        <a:t> time to</a:t>
                      </a:r>
                      <a:r>
                        <a:rPr lang="en-GB" sz="2400" dirty="0">
                          <a:effectLst/>
                        </a:rPr>
                        <a:t> reflect</a:t>
                      </a:r>
                      <a:r>
                        <a:rPr lang="en-GB" sz="2400" baseline="0" dirty="0">
                          <a:effectLst/>
                        </a:rPr>
                        <a:t> on what the caregiver/patient is saying.</a:t>
                      </a:r>
                      <a:endParaRPr lang="en-US" sz="2400" dirty="0">
                        <a:effectLst/>
                        <a:latin typeface="Calibri"/>
                        <a:ea typeface="SimSun"/>
                        <a:cs typeface="Arial"/>
                      </a:endParaRPr>
                    </a:p>
                  </a:txBody>
                  <a:tcPr marL="68580" marR="68580" marT="0" marB="0"/>
                </a:tc>
                <a:tc>
                  <a:txBody>
                    <a:bodyPr/>
                    <a:lstStyle/>
                    <a:p>
                      <a:pPr>
                        <a:lnSpc>
                          <a:spcPct val="115000"/>
                        </a:lnSpc>
                        <a:spcAft>
                          <a:spcPts val="0"/>
                        </a:spcAft>
                      </a:pPr>
                      <a:r>
                        <a:rPr lang="en-GB" sz="2400" dirty="0">
                          <a:effectLst/>
                        </a:rPr>
                        <a:t>Rush through without</a:t>
                      </a:r>
                      <a:r>
                        <a:rPr lang="en-GB" sz="2400" baseline="0" dirty="0">
                          <a:effectLst/>
                        </a:rPr>
                        <a:t> listening</a:t>
                      </a:r>
                      <a:endParaRPr lang="en-US" sz="2400" dirty="0">
                        <a:effectLst/>
                        <a:latin typeface="Calibri"/>
                        <a:ea typeface="SimSun"/>
                        <a:cs typeface="Arial"/>
                      </a:endParaRPr>
                    </a:p>
                  </a:txBody>
                  <a:tcPr marL="68580" marR="68580" marT="0" marB="0"/>
                </a:tc>
                <a:extLst>
                  <a:ext uri="{0D108BD9-81ED-4DB2-BD59-A6C34878D82A}">
                    <a16:rowId xmlns:a16="http://schemas.microsoft.com/office/drawing/2014/main" val="10004"/>
                  </a:ext>
                </a:extLst>
              </a:tr>
            </a:tbl>
          </a:graphicData>
        </a:graphic>
      </p:graphicFrame>
      <p:sp>
        <p:nvSpPr>
          <p:cNvPr id="3" name="Slide Number Placeholder 2"/>
          <p:cNvSpPr>
            <a:spLocks noGrp="1"/>
          </p:cNvSpPr>
          <p:nvPr>
            <p:ph type="sldNum" sz="quarter" idx="12"/>
          </p:nvPr>
        </p:nvSpPr>
        <p:spPr/>
        <p:txBody>
          <a:bodyPr/>
          <a:lstStyle/>
          <a:p>
            <a:fld id="{05700333-5B48-43D1-9287-4414F9A50871}" type="slidenum">
              <a:rPr lang="en-US" smtClean="0"/>
              <a:pPr/>
              <a:t>32</a:t>
            </a:fld>
            <a:endParaRPr lang="en-US"/>
          </a:p>
        </p:txBody>
      </p:sp>
    </p:spTree>
    <p:extLst>
      <p:ext uri="{BB962C8B-B14F-4D97-AF65-F5344CB8AC3E}">
        <p14:creationId xmlns:p14="http://schemas.microsoft.com/office/powerpoint/2010/main" val="31345924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67544" y="3933056"/>
            <a:ext cx="8424936" cy="2088232"/>
          </a:xfrm>
        </p:spPr>
        <p:txBody>
          <a:bodyPr>
            <a:noAutofit/>
          </a:bodyPr>
          <a:lstStyle/>
          <a:p>
            <a:pPr marL="514350" lvl="0" indent="-514350">
              <a:buFont typeface="+mj-lt"/>
              <a:buAutoNum type="arabicPeriod"/>
            </a:pPr>
            <a:r>
              <a:rPr lang="en-GB" sz="2600" i="1" dirty="0">
                <a:solidFill>
                  <a:srgbClr val="0070C0"/>
                </a:solidFill>
              </a:rPr>
              <a:t>What do you think about vaccines?</a:t>
            </a:r>
          </a:p>
          <a:p>
            <a:pPr marL="514350" lvl="0" indent="-514350">
              <a:buFont typeface="+mj-lt"/>
              <a:buAutoNum type="arabicPeriod"/>
            </a:pPr>
            <a:r>
              <a:rPr lang="en-GB" sz="2600" i="1" dirty="0">
                <a:solidFill>
                  <a:srgbClr val="0070C0"/>
                </a:solidFill>
              </a:rPr>
              <a:t>What is your major concern?</a:t>
            </a:r>
          </a:p>
          <a:p>
            <a:pPr marL="514350" indent="-514350">
              <a:buFont typeface="+mj-lt"/>
              <a:buAutoNum type="arabicPeriod"/>
            </a:pPr>
            <a:r>
              <a:rPr lang="en-GB" sz="2600" i="1" dirty="0">
                <a:solidFill>
                  <a:srgbClr val="0070C0"/>
                </a:solidFill>
              </a:rPr>
              <a:t>What would it take to move you to a “yes” to vaccinate?</a:t>
            </a:r>
          </a:p>
          <a:p>
            <a:pPr marL="514350" lvl="0" indent="-514350">
              <a:buFont typeface="+mj-lt"/>
              <a:buAutoNum type="arabicPeriod"/>
            </a:pPr>
            <a:r>
              <a:rPr lang="en-GB" sz="2600" i="1" dirty="0">
                <a:solidFill>
                  <a:srgbClr val="0070C0"/>
                </a:solidFill>
              </a:rPr>
              <a:t>What could make it easier for you to get vaccines (on time) for yourself and/or your children?</a:t>
            </a:r>
          </a:p>
        </p:txBody>
      </p:sp>
      <p:sp>
        <p:nvSpPr>
          <p:cNvPr id="5" name="Title 1"/>
          <p:cNvSpPr>
            <a:spLocks noGrp="1"/>
          </p:cNvSpPr>
          <p:nvPr>
            <p:ph type="title"/>
          </p:nvPr>
        </p:nvSpPr>
        <p:spPr>
          <a:xfrm>
            <a:off x="504331" y="413792"/>
            <a:ext cx="8229600" cy="1143000"/>
          </a:xfrm>
        </p:spPr>
        <p:txBody>
          <a:bodyPr>
            <a:normAutofit fontScale="90000"/>
          </a:bodyPr>
          <a:lstStyle/>
          <a:p>
            <a:r>
              <a:rPr lang="en-GB" b="1" dirty="0"/>
              <a:t>As you apply these skills,</a:t>
            </a:r>
            <a:br>
              <a:rPr lang="en-GB" b="1" dirty="0"/>
            </a:br>
            <a:r>
              <a:rPr lang="en-GB" b="1" dirty="0"/>
              <a:t>examples of questions to ask: </a:t>
            </a:r>
            <a:endParaRPr lang="en-US" b="1" dirty="0"/>
          </a:p>
        </p:txBody>
      </p:sp>
      <p:pic>
        <p:nvPicPr>
          <p:cNvPr id="5122" name="Picture 2" descr="Image result for question mark"/>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347864" y="1792108"/>
            <a:ext cx="2376264" cy="1924924"/>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05700333-5B48-43D1-9287-4414F9A50871}" type="slidenum">
              <a:rPr lang="en-US" smtClean="0"/>
              <a:pPr/>
              <a:t>33</a:t>
            </a:fld>
            <a:endParaRPr lang="en-US"/>
          </a:p>
        </p:txBody>
      </p:sp>
    </p:spTree>
    <p:extLst>
      <p:ext uri="{BB962C8B-B14F-4D97-AF65-F5344CB8AC3E}">
        <p14:creationId xmlns:p14="http://schemas.microsoft.com/office/powerpoint/2010/main" val="15954264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557808"/>
            <a:ext cx="8784976" cy="1143000"/>
          </a:xfrm>
        </p:spPr>
        <p:txBody>
          <a:bodyPr>
            <a:normAutofit/>
          </a:bodyPr>
          <a:lstStyle/>
          <a:p>
            <a:r>
              <a:rPr lang="en-GB" b="1" dirty="0"/>
              <a:t>When applying these approaches…</a:t>
            </a:r>
            <a:endParaRPr lang="en-US" b="1" dirty="0"/>
          </a:p>
        </p:txBody>
      </p:sp>
      <p:sp>
        <p:nvSpPr>
          <p:cNvPr id="3" name="Content Placeholder 2"/>
          <p:cNvSpPr>
            <a:spLocks noGrp="1"/>
          </p:cNvSpPr>
          <p:nvPr>
            <p:ph idx="1"/>
          </p:nvPr>
        </p:nvSpPr>
        <p:spPr>
          <a:xfrm>
            <a:off x="457200" y="1484784"/>
            <a:ext cx="8229600" cy="4525963"/>
          </a:xfrm>
        </p:spPr>
        <p:txBody>
          <a:bodyPr>
            <a:normAutofit/>
          </a:bodyPr>
          <a:lstStyle/>
          <a:p>
            <a:pPr marL="0" indent="0" algn="ctr">
              <a:buNone/>
            </a:pPr>
            <a:endParaRPr lang="en-GB" sz="4000" dirty="0"/>
          </a:p>
          <a:p>
            <a:pPr marL="0" indent="0" algn="ctr">
              <a:buNone/>
            </a:pPr>
            <a:r>
              <a:rPr lang="en-GB" sz="4000" i="1" dirty="0"/>
              <a:t>Always ADAPT the communication </a:t>
            </a:r>
          </a:p>
          <a:p>
            <a:pPr marL="0" indent="0" algn="ctr">
              <a:buNone/>
            </a:pPr>
            <a:r>
              <a:rPr lang="en-GB" sz="4000" i="1" dirty="0"/>
              <a:t>to YOUR setting</a:t>
            </a:r>
          </a:p>
          <a:p>
            <a:pPr marL="0" indent="0" algn="ctr">
              <a:buNone/>
            </a:pPr>
            <a:endParaRPr lang="en-US" sz="2000" dirty="0"/>
          </a:p>
          <a:p>
            <a:pPr marL="0" indent="0" algn="ctr">
              <a:buNone/>
            </a:pPr>
            <a:r>
              <a:rPr lang="en-GB" dirty="0"/>
              <a:t>Be sensitive to culture, social norms, religion, level of education, etc.</a:t>
            </a:r>
          </a:p>
        </p:txBody>
      </p:sp>
      <p:sp>
        <p:nvSpPr>
          <p:cNvPr id="4" name="Slide Number Placeholder 3"/>
          <p:cNvSpPr>
            <a:spLocks noGrp="1"/>
          </p:cNvSpPr>
          <p:nvPr>
            <p:ph type="sldNum" sz="quarter" idx="12"/>
          </p:nvPr>
        </p:nvSpPr>
        <p:spPr/>
        <p:txBody>
          <a:bodyPr/>
          <a:lstStyle/>
          <a:p>
            <a:fld id="{05700333-5B48-43D1-9287-4414F9A50871}" type="slidenum">
              <a:rPr lang="en-US" smtClean="0"/>
              <a:pPr/>
              <a:t>34</a:t>
            </a:fld>
            <a:endParaRPr lang="en-US"/>
          </a:p>
        </p:txBody>
      </p:sp>
    </p:spTree>
    <p:extLst>
      <p:ext uri="{BB962C8B-B14F-4D97-AF65-F5344CB8AC3E}">
        <p14:creationId xmlns:p14="http://schemas.microsoft.com/office/powerpoint/2010/main" val="16529918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9776"/>
            <a:ext cx="9144000" cy="1143000"/>
          </a:xfrm>
        </p:spPr>
        <p:txBody>
          <a:bodyPr>
            <a:noAutofit/>
          </a:bodyPr>
          <a:lstStyle/>
          <a:p>
            <a:r>
              <a:rPr lang="en-US" b="1" dirty="0"/>
              <a:t>Other opportunities for                          building trust in vaccines</a:t>
            </a:r>
          </a:p>
        </p:txBody>
      </p:sp>
      <p:sp>
        <p:nvSpPr>
          <p:cNvPr id="4" name="Slide Number Placeholder 3"/>
          <p:cNvSpPr>
            <a:spLocks noGrp="1"/>
          </p:cNvSpPr>
          <p:nvPr>
            <p:ph type="sldNum" sz="quarter" idx="12"/>
          </p:nvPr>
        </p:nvSpPr>
        <p:spPr/>
        <p:txBody>
          <a:bodyPr/>
          <a:lstStyle/>
          <a:p>
            <a:fld id="{05700333-5B48-43D1-9287-4414F9A50871}" type="slidenum">
              <a:rPr lang="en-US" smtClean="0"/>
              <a:pPr/>
              <a:t>35</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3701906806"/>
              </p:ext>
            </p:extLst>
          </p:nvPr>
        </p:nvGraphicFramePr>
        <p:xfrm>
          <a:off x="5508104" y="2060848"/>
          <a:ext cx="3528392" cy="3069088"/>
        </p:xfrm>
        <a:graphic>
          <a:graphicData uri="http://schemas.openxmlformats.org/presentationml/2006/ole">
            <mc:AlternateContent xmlns:mc="http://schemas.openxmlformats.org/markup-compatibility/2006">
              <mc:Choice xmlns:v="urn:schemas-microsoft-com:vml" Requires="v">
                <p:oleObj name="Slide" r:id="rId2" imgW="4570349" imgH="3427466" progId="PowerPoint.Slide.12">
                  <p:embed/>
                </p:oleObj>
              </mc:Choice>
              <mc:Fallback>
                <p:oleObj name="Slide" r:id="rId2" imgW="4570349" imgH="3427466" progId="PowerPoint.Slide.12">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8104" y="2060848"/>
                        <a:ext cx="3528392" cy="3069088"/>
                      </a:xfrm>
                      <a:prstGeom prst="rect">
                        <a:avLst/>
                      </a:prstGeom>
                      <a:noFill/>
                    </p:spPr>
                  </p:pic>
                </p:oleObj>
              </mc:Fallback>
            </mc:AlternateContent>
          </a:graphicData>
        </a:graphic>
      </p:graphicFrame>
      <p:sp>
        <p:nvSpPr>
          <p:cNvPr id="6" name="Rectangle 5"/>
          <p:cNvSpPr/>
          <p:nvPr/>
        </p:nvSpPr>
        <p:spPr>
          <a:xfrm>
            <a:off x="467545" y="1844824"/>
            <a:ext cx="5040559" cy="4585871"/>
          </a:xfrm>
          <a:prstGeom prst="rect">
            <a:avLst/>
          </a:prstGeom>
        </p:spPr>
        <p:txBody>
          <a:bodyPr wrap="square">
            <a:spAutoFit/>
          </a:bodyPr>
          <a:lstStyle/>
          <a:p>
            <a:pPr>
              <a:buNone/>
            </a:pPr>
            <a:r>
              <a:rPr lang="en-US" sz="2400" b="1" dirty="0"/>
              <a:t>Health workers can build trust in vaccines by being transparent and competent: </a:t>
            </a:r>
          </a:p>
          <a:p>
            <a:pPr marL="285750" indent="-285750">
              <a:buFont typeface="Arial" charset="0"/>
              <a:buChar char="•"/>
            </a:pPr>
            <a:r>
              <a:rPr lang="en-US" sz="2200" dirty="0"/>
              <a:t>Sharing data on diseases that can be prevented by vaccination </a:t>
            </a:r>
          </a:p>
          <a:p>
            <a:pPr marL="285750" indent="-285750">
              <a:buFont typeface="Arial" charset="0"/>
              <a:buChar char="•"/>
            </a:pPr>
            <a:r>
              <a:rPr lang="en-US" sz="2200" dirty="0"/>
              <a:t>Sharing information on safety and risk</a:t>
            </a:r>
          </a:p>
          <a:p>
            <a:pPr marL="285750" indent="-285750">
              <a:buFont typeface="Arial" charset="0"/>
              <a:buChar char="•"/>
            </a:pPr>
            <a:r>
              <a:rPr lang="en-US" sz="2200" dirty="0"/>
              <a:t>Explaining why vaccines are recommended and when (including schedules and doses)</a:t>
            </a:r>
          </a:p>
          <a:p>
            <a:pPr marL="285750" indent="-285750">
              <a:buFont typeface="Arial" charset="0"/>
              <a:buChar char="•"/>
            </a:pPr>
            <a:r>
              <a:rPr lang="en-US" sz="2200" dirty="0"/>
              <a:t>Vaccine manufacturing safety standards and national licensing</a:t>
            </a:r>
          </a:p>
          <a:p>
            <a:pPr marL="285750" indent="-285750">
              <a:buFont typeface="Arial" charset="0"/>
              <a:buChar char="•"/>
            </a:pPr>
            <a:r>
              <a:rPr lang="en-GB" sz="2200" dirty="0"/>
              <a:t>Building trust in national decision-making processes</a:t>
            </a:r>
            <a:endParaRPr lang="en-US" sz="2200" dirty="0"/>
          </a:p>
        </p:txBody>
      </p:sp>
    </p:spTree>
    <p:extLst>
      <p:ext uri="{BB962C8B-B14F-4D97-AF65-F5344CB8AC3E}">
        <p14:creationId xmlns:p14="http://schemas.microsoft.com/office/powerpoint/2010/main" val="2673377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 y="274638"/>
            <a:ext cx="8939336" cy="1143000"/>
          </a:xfrm>
        </p:spPr>
        <p:txBody>
          <a:bodyPr>
            <a:normAutofit/>
          </a:bodyPr>
          <a:lstStyle/>
          <a:p>
            <a:r>
              <a:rPr lang="en-GB" b="1" dirty="0"/>
              <a:t>Emotions matter when building trust</a:t>
            </a:r>
          </a:p>
        </p:txBody>
      </p:sp>
      <p:sp>
        <p:nvSpPr>
          <p:cNvPr id="3" name="Content Placeholder 2"/>
          <p:cNvSpPr>
            <a:spLocks noGrp="1"/>
          </p:cNvSpPr>
          <p:nvPr>
            <p:ph idx="1"/>
          </p:nvPr>
        </p:nvSpPr>
        <p:spPr/>
        <p:txBody>
          <a:bodyPr>
            <a:normAutofit fontScale="92500"/>
          </a:bodyPr>
          <a:lstStyle/>
          <a:p>
            <a:pPr marL="0" indent="0">
              <a:spcBef>
                <a:spcPts val="1800"/>
              </a:spcBef>
              <a:buNone/>
            </a:pPr>
            <a:r>
              <a:rPr lang="en-GB" sz="3000" b="1" dirty="0"/>
              <a:t>Remember to take into account the feelings and concerns of caregivers:</a:t>
            </a:r>
          </a:p>
          <a:p>
            <a:pPr>
              <a:spcBef>
                <a:spcPts val="2400"/>
              </a:spcBef>
            </a:pPr>
            <a:r>
              <a:rPr lang="en-GB" sz="2800" dirty="0"/>
              <a:t>Offer the time, space, and the environment for caregivers to digest information and ask questions</a:t>
            </a:r>
          </a:p>
          <a:p>
            <a:pPr>
              <a:spcBef>
                <a:spcPts val="1800"/>
              </a:spcBef>
            </a:pPr>
            <a:r>
              <a:rPr lang="en-GB" sz="2800" dirty="0"/>
              <a:t>Acknowledge and validate the perceptions of caregivers before advising them</a:t>
            </a:r>
          </a:p>
          <a:p>
            <a:pPr>
              <a:spcBef>
                <a:spcPts val="1800"/>
              </a:spcBef>
            </a:pPr>
            <a:r>
              <a:rPr lang="en-GB" sz="2800" dirty="0"/>
              <a:t>Demonstrate listening, be authentic and show you care</a:t>
            </a:r>
          </a:p>
          <a:p>
            <a:pPr>
              <a:spcBef>
                <a:spcPts val="1800"/>
              </a:spcBef>
            </a:pPr>
            <a:r>
              <a:rPr lang="en-GB" sz="2800" dirty="0"/>
              <a:t>Always tell the truth, even if admitting you do not know</a:t>
            </a:r>
          </a:p>
        </p:txBody>
      </p:sp>
      <p:sp>
        <p:nvSpPr>
          <p:cNvPr id="4" name="Slide Number Placeholder 3"/>
          <p:cNvSpPr>
            <a:spLocks noGrp="1"/>
          </p:cNvSpPr>
          <p:nvPr>
            <p:ph type="sldNum" sz="quarter" idx="12"/>
          </p:nvPr>
        </p:nvSpPr>
        <p:spPr/>
        <p:txBody>
          <a:bodyPr/>
          <a:lstStyle/>
          <a:p>
            <a:fld id="{05700333-5B48-43D1-9287-4414F9A50871}" type="slidenum">
              <a:rPr lang="en-US" smtClean="0"/>
              <a:pPr/>
              <a:t>36</a:t>
            </a:fld>
            <a:endParaRPr lang="en-US"/>
          </a:p>
        </p:txBody>
      </p:sp>
    </p:spTree>
    <p:extLst>
      <p:ext uri="{BB962C8B-B14F-4D97-AF65-F5344CB8AC3E}">
        <p14:creationId xmlns:p14="http://schemas.microsoft.com/office/powerpoint/2010/main" val="30413705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41784"/>
            <a:ext cx="8229600" cy="1143000"/>
          </a:xfrm>
        </p:spPr>
        <p:txBody>
          <a:bodyPr>
            <a:normAutofit fontScale="90000"/>
          </a:bodyPr>
          <a:lstStyle/>
          <a:p>
            <a:r>
              <a:rPr lang="en-GB" b="1" dirty="0"/>
              <a:t>Frequently asked questions</a:t>
            </a:r>
            <a:br>
              <a:rPr lang="en-GB" b="1" dirty="0"/>
            </a:br>
            <a:r>
              <a:rPr lang="en-GB" sz="3100" dirty="0">
                <a:solidFill>
                  <a:srgbClr val="C00000"/>
                </a:solidFill>
              </a:rPr>
              <a:t>BY HEALTH WORKERS</a:t>
            </a:r>
            <a:endParaRPr lang="en-US" dirty="0">
              <a:solidFill>
                <a:srgbClr val="C00000"/>
              </a:solidFill>
            </a:endParaRPr>
          </a:p>
        </p:txBody>
      </p:sp>
      <p:sp>
        <p:nvSpPr>
          <p:cNvPr id="3" name="Content Placeholder 2"/>
          <p:cNvSpPr>
            <a:spLocks noGrp="1"/>
          </p:cNvSpPr>
          <p:nvPr>
            <p:ph idx="1"/>
          </p:nvPr>
        </p:nvSpPr>
        <p:spPr>
          <a:xfrm>
            <a:off x="251520" y="1772816"/>
            <a:ext cx="8712968" cy="4536504"/>
          </a:xfrm>
        </p:spPr>
        <p:txBody>
          <a:bodyPr>
            <a:noAutofit/>
          </a:bodyPr>
          <a:lstStyle/>
          <a:p>
            <a:pPr marL="0" indent="0">
              <a:buNone/>
            </a:pPr>
            <a:r>
              <a:rPr lang="en-GB" sz="2800" b="1" i="1" dirty="0"/>
              <a:t>How long should my conversation take with a vaccine hesitant individual?</a:t>
            </a:r>
          </a:p>
          <a:p>
            <a:r>
              <a:rPr lang="en-GB" sz="2600" dirty="0"/>
              <a:t>Guided conversations should take no more time than usual routine interactions, or perhaps 2-3 minutes longer</a:t>
            </a:r>
          </a:p>
          <a:p>
            <a:r>
              <a:rPr lang="en-GB" sz="2600" dirty="0"/>
              <a:t>We suggest focusing on </a:t>
            </a:r>
            <a:r>
              <a:rPr lang="en-GB" sz="2600" u="sng" dirty="0"/>
              <a:t>one concern </a:t>
            </a:r>
            <a:r>
              <a:rPr lang="en-GB" sz="2600" dirty="0"/>
              <a:t>during your interaction, discussed in a competent and caring manner. </a:t>
            </a:r>
          </a:p>
          <a:p>
            <a:r>
              <a:rPr lang="en-GB" sz="2600" dirty="0"/>
              <a:t>If more time is needed, ask if the caregiver/patient can wait until after others are vaccinated, or book another visit (if feasible).  </a:t>
            </a:r>
          </a:p>
        </p:txBody>
      </p:sp>
      <p:sp>
        <p:nvSpPr>
          <p:cNvPr id="4" name="Slide Number Placeholder 3"/>
          <p:cNvSpPr>
            <a:spLocks noGrp="1"/>
          </p:cNvSpPr>
          <p:nvPr>
            <p:ph type="sldNum" sz="quarter" idx="12"/>
          </p:nvPr>
        </p:nvSpPr>
        <p:spPr/>
        <p:txBody>
          <a:bodyPr/>
          <a:lstStyle/>
          <a:p>
            <a:fld id="{05700333-5B48-43D1-9287-4414F9A50871}" type="slidenum">
              <a:rPr lang="en-US" smtClean="0"/>
              <a:pPr/>
              <a:t>37</a:t>
            </a:fld>
            <a:endParaRPr lang="en-US"/>
          </a:p>
        </p:txBody>
      </p:sp>
      <p:sp>
        <p:nvSpPr>
          <p:cNvPr id="5" name="Rectangle 4"/>
          <p:cNvSpPr/>
          <p:nvPr/>
        </p:nvSpPr>
        <p:spPr>
          <a:xfrm>
            <a:off x="5508104" y="5723964"/>
            <a:ext cx="2651944" cy="369332"/>
          </a:xfrm>
          <a:prstGeom prst="rect">
            <a:avLst/>
          </a:prstGeom>
        </p:spPr>
        <p:txBody>
          <a:bodyPr wrap="none">
            <a:spAutoFit/>
          </a:bodyPr>
          <a:lstStyle/>
          <a:p>
            <a:pPr algn="ctr"/>
            <a:r>
              <a:rPr lang="en-GB" i="1" dirty="0">
                <a:solidFill>
                  <a:srgbClr val="FF0000"/>
                </a:solidFill>
              </a:rPr>
              <a:t>More FAQs in Appendix A. </a:t>
            </a:r>
            <a:endParaRPr lang="en-US" i="1" dirty="0">
              <a:solidFill>
                <a:srgbClr val="FF0000"/>
              </a:solidFill>
            </a:endParaRPr>
          </a:p>
        </p:txBody>
      </p:sp>
    </p:spTree>
    <p:extLst>
      <p:ext uri="{BB962C8B-B14F-4D97-AF65-F5344CB8AC3E}">
        <p14:creationId xmlns:p14="http://schemas.microsoft.com/office/powerpoint/2010/main" val="15642906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048873"/>
            <a:ext cx="8856984" cy="4468360"/>
          </a:xfrm>
        </p:spPr>
        <p:txBody>
          <a:bodyPr>
            <a:noAutofit/>
          </a:bodyPr>
          <a:lstStyle/>
          <a:p>
            <a:pPr marL="0" indent="0">
              <a:buNone/>
            </a:pPr>
            <a:r>
              <a:rPr lang="en-GB" sz="2400" i="1" u="sng" dirty="0"/>
              <a:t>SAFETY OF VACCINES</a:t>
            </a:r>
          </a:p>
          <a:p>
            <a:pPr marL="0" indent="0">
              <a:buNone/>
            </a:pPr>
            <a:r>
              <a:rPr lang="en-GB" sz="2400" b="1" i="1" dirty="0"/>
              <a:t>Can vaccinations lead to infertility?</a:t>
            </a:r>
          </a:p>
          <a:p>
            <a:pPr marL="0" indent="0">
              <a:buNone/>
            </a:pPr>
            <a:r>
              <a:rPr lang="en-GB" sz="2000" dirty="0"/>
              <a:t>No, vaccinations cannot lead to infertility. In fact, medical experts suggest that some vaccines actually protect fertility indirectly by preventing the need for treatment.</a:t>
            </a:r>
          </a:p>
          <a:p>
            <a:pPr marL="0" indent="0">
              <a:buNone/>
            </a:pPr>
            <a:r>
              <a:rPr lang="en-GB" sz="2400" b="1" i="1" dirty="0"/>
              <a:t>Can vaccines cause harmful side effects, illness and even death?</a:t>
            </a:r>
          </a:p>
          <a:p>
            <a:pPr marL="0" indent="0">
              <a:buNone/>
            </a:pPr>
            <a:r>
              <a:rPr lang="en-GB" sz="2000" dirty="0"/>
              <a:t>No, vaccines are very safe. Most side effects from vaccines are minor and temporary, such as a sore arm or mild fever. Serious adverse events or death are VERY rare (e.g. 1 per millions of doses) for most vaccines.</a:t>
            </a:r>
          </a:p>
          <a:p>
            <a:pPr marL="0" indent="0">
              <a:buNone/>
            </a:pPr>
            <a:r>
              <a:rPr lang="en-GB" sz="2400" b="1" i="1" dirty="0"/>
              <a:t>Can needles used for immunization cause infection?</a:t>
            </a:r>
          </a:p>
          <a:p>
            <a:pPr marL="0" indent="0">
              <a:buNone/>
            </a:pPr>
            <a:r>
              <a:rPr lang="en-GB" sz="2000" dirty="0"/>
              <a:t>For every vaccine, we always use one-time or auto-disable syringes that cannot be reused, which eliminates the risk of transmitting infections from needles.</a:t>
            </a:r>
          </a:p>
          <a:p>
            <a:pPr marL="0" indent="0">
              <a:buNone/>
            </a:pPr>
            <a:r>
              <a:rPr lang="en-GB" sz="2400" i="1" u="sng" dirty="0"/>
              <a:t>TIMING OF VACCINES </a:t>
            </a:r>
          </a:p>
          <a:p>
            <a:pPr marL="0" indent="0">
              <a:buNone/>
            </a:pPr>
            <a:r>
              <a:rPr lang="en-GB" sz="2400" b="1" i="1" dirty="0"/>
              <a:t>Isn’t giving three needles too many in one visit?</a:t>
            </a:r>
          </a:p>
          <a:p>
            <a:pPr marL="0" indent="0">
              <a:buNone/>
            </a:pPr>
            <a:r>
              <a:rPr lang="en-GB" sz="2000" dirty="0"/>
              <a:t>No, receiving multiple vaccines in one visit is completely safe as you/your child’s immune system is strong enough to handle them. </a:t>
            </a:r>
          </a:p>
          <a:p>
            <a:pPr marL="0" indent="0">
              <a:buNone/>
            </a:pPr>
            <a:endParaRPr lang="en-US" sz="2400" dirty="0"/>
          </a:p>
        </p:txBody>
      </p:sp>
      <p:sp>
        <p:nvSpPr>
          <p:cNvPr id="4" name="Title 1"/>
          <p:cNvSpPr>
            <a:spLocks noGrp="1"/>
          </p:cNvSpPr>
          <p:nvPr>
            <p:ph type="title"/>
          </p:nvPr>
        </p:nvSpPr>
        <p:spPr>
          <a:xfrm>
            <a:off x="467544" y="5760"/>
            <a:ext cx="8229600" cy="1143000"/>
          </a:xfrm>
        </p:spPr>
        <p:txBody>
          <a:bodyPr>
            <a:normAutofit fontScale="90000"/>
          </a:bodyPr>
          <a:lstStyle/>
          <a:p>
            <a:r>
              <a:rPr lang="en-GB" b="1" dirty="0"/>
              <a:t>Frequently asked questions</a:t>
            </a:r>
            <a:br>
              <a:rPr lang="en-GB" b="1" dirty="0"/>
            </a:br>
            <a:r>
              <a:rPr lang="en-GB" sz="3100" dirty="0">
                <a:solidFill>
                  <a:srgbClr val="C00000"/>
                </a:solidFill>
              </a:rPr>
              <a:t>BY PATIENTS/CAREGIVERS</a:t>
            </a:r>
            <a:endParaRPr lang="en-US" dirty="0">
              <a:solidFill>
                <a:srgbClr val="C00000"/>
              </a:solidFill>
            </a:endParaRPr>
          </a:p>
        </p:txBody>
      </p:sp>
      <p:sp>
        <p:nvSpPr>
          <p:cNvPr id="2" name="Slide Number Placeholder 1"/>
          <p:cNvSpPr>
            <a:spLocks noGrp="1"/>
          </p:cNvSpPr>
          <p:nvPr>
            <p:ph type="sldNum" sz="quarter" idx="12"/>
          </p:nvPr>
        </p:nvSpPr>
        <p:spPr/>
        <p:txBody>
          <a:bodyPr/>
          <a:lstStyle/>
          <a:p>
            <a:fld id="{05700333-5B48-43D1-9287-4414F9A50871}" type="slidenum">
              <a:rPr lang="en-US" smtClean="0"/>
              <a:pPr/>
              <a:t>38</a:t>
            </a:fld>
            <a:endParaRPr lang="en-US"/>
          </a:p>
        </p:txBody>
      </p:sp>
      <p:sp>
        <p:nvSpPr>
          <p:cNvPr id="6" name="Rectangle 5"/>
          <p:cNvSpPr/>
          <p:nvPr/>
        </p:nvSpPr>
        <p:spPr>
          <a:xfrm>
            <a:off x="5580112" y="6456677"/>
            <a:ext cx="2651944" cy="369332"/>
          </a:xfrm>
          <a:prstGeom prst="rect">
            <a:avLst/>
          </a:prstGeom>
        </p:spPr>
        <p:txBody>
          <a:bodyPr wrap="none">
            <a:spAutoFit/>
          </a:bodyPr>
          <a:lstStyle/>
          <a:p>
            <a:pPr algn="ctr"/>
            <a:r>
              <a:rPr lang="en-GB" i="1" dirty="0">
                <a:solidFill>
                  <a:srgbClr val="FF0000"/>
                </a:solidFill>
              </a:rPr>
              <a:t>More FAQs in Appendix A. </a:t>
            </a:r>
            <a:endParaRPr lang="en-US" i="1" dirty="0">
              <a:solidFill>
                <a:srgbClr val="FF0000"/>
              </a:solidFill>
            </a:endParaRPr>
          </a:p>
        </p:txBody>
      </p:sp>
    </p:spTree>
    <p:extLst>
      <p:ext uri="{BB962C8B-B14F-4D97-AF65-F5344CB8AC3E}">
        <p14:creationId xmlns:p14="http://schemas.microsoft.com/office/powerpoint/2010/main" val="4438102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Summary</a:t>
            </a:r>
            <a:endParaRPr lang="en-US" b="1" dirty="0"/>
          </a:p>
        </p:txBody>
      </p:sp>
      <p:sp>
        <p:nvSpPr>
          <p:cNvPr id="3" name="Content Placeholder 2"/>
          <p:cNvSpPr>
            <a:spLocks noGrp="1"/>
          </p:cNvSpPr>
          <p:nvPr>
            <p:ph idx="1"/>
          </p:nvPr>
        </p:nvSpPr>
        <p:spPr>
          <a:xfrm>
            <a:off x="446856" y="1711349"/>
            <a:ext cx="8229600" cy="4525963"/>
          </a:xfrm>
        </p:spPr>
        <p:txBody>
          <a:bodyPr>
            <a:normAutofit/>
          </a:bodyPr>
          <a:lstStyle/>
          <a:p>
            <a:r>
              <a:rPr lang="en-GB" sz="2400" dirty="0"/>
              <a:t>Conversations that </a:t>
            </a:r>
            <a:r>
              <a:rPr lang="en-GB" sz="2400" b="1" dirty="0"/>
              <a:t>guide the caregiver/patient to explore</a:t>
            </a:r>
            <a:r>
              <a:rPr lang="en-GB" sz="2400" dirty="0"/>
              <a:t> their reasons for hesitancy can help increase confidence and trust in vaccines and the vaccination programme. </a:t>
            </a:r>
          </a:p>
          <a:p>
            <a:endParaRPr lang="en-GB" sz="2400" dirty="0"/>
          </a:p>
          <a:p>
            <a:r>
              <a:rPr lang="en-GB" sz="2400" dirty="0"/>
              <a:t>The goal of these conversations is to </a:t>
            </a:r>
            <a:r>
              <a:rPr lang="en-GB" sz="2400" b="1" dirty="0"/>
              <a:t>move someone towards a “yes” for acceptance</a:t>
            </a:r>
            <a:r>
              <a:rPr lang="en-GB" sz="2400" dirty="0"/>
              <a:t>. It may </a:t>
            </a:r>
            <a:r>
              <a:rPr lang="en-US" sz="2400" dirty="0"/>
              <a:t>take more than one visit. </a:t>
            </a:r>
          </a:p>
          <a:p>
            <a:endParaRPr lang="en-US" sz="2400" dirty="0"/>
          </a:p>
          <a:p>
            <a:pPr marL="342900" lvl="1" indent="-342900">
              <a:buFont typeface="Arial" panose="020B0604020202020204" pitchFamily="34" charset="0"/>
              <a:buChar char="•"/>
            </a:pPr>
            <a:r>
              <a:rPr lang="en-GB" sz="2400" b="1" dirty="0"/>
              <a:t>Adequate training and practice </a:t>
            </a:r>
            <a:r>
              <a:rPr lang="en-GB" sz="2400" dirty="0"/>
              <a:t>can help lead to positive outcomes. </a:t>
            </a:r>
          </a:p>
          <a:p>
            <a:endParaRPr lang="en-US" sz="2400" dirty="0"/>
          </a:p>
          <a:p>
            <a:endParaRPr lang="en-US" sz="2400" dirty="0"/>
          </a:p>
        </p:txBody>
      </p:sp>
      <p:sp>
        <p:nvSpPr>
          <p:cNvPr id="4" name="Slide Number Placeholder 3"/>
          <p:cNvSpPr>
            <a:spLocks noGrp="1"/>
          </p:cNvSpPr>
          <p:nvPr>
            <p:ph type="sldNum" sz="quarter" idx="12"/>
          </p:nvPr>
        </p:nvSpPr>
        <p:spPr/>
        <p:txBody>
          <a:bodyPr/>
          <a:lstStyle/>
          <a:p>
            <a:fld id="{05700333-5B48-43D1-9287-4414F9A50871}" type="slidenum">
              <a:rPr lang="en-US" smtClean="0"/>
              <a:pPr/>
              <a:t>39</a:t>
            </a:fld>
            <a:endParaRPr lang="en-US"/>
          </a:p>
        </p:txBody>
      </p:sp>
    </p:spTree>
    <p:extLst>
      <p:ext uri="{BB962C8B-B14F-4D97-AF65-F5344CB8AC3E}">
        <p14:creationId xmlns:p14="http://schemas.microsoft.com/office/powerpoint/2010/main" val="2665685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97768"/>
            <a:ext cx="8229600" cy="1143000"/>
          </a:xfrm>
        </p:spPr>
        <p:txBody>
          <a:bodyPr/>
          <a:lstStyle/>
          <a:p>
            <a:r>
              <a:rPr lang="en-GB" b="1" dirty="0"/>
              <a:t>Learning objectives </a:t>
            </a:r>
            <a:endParaRPr lang="en-US" b="1" dirty="0"/>
          </a:p>
        </p:txBody>
      </p:sp>
      <p:sp>
        <p:nvSpPr>
          <p:cNvPr id="3" name="Content Placeholder 2"/>
          <p:cNvSpPr>
            <a:spLocks noGrp="1"/>
          </p:cNvSpPr>
          <p:nvPr>
            <p:ph idx="1"/>
          </p:nvPr>
        </p:nvSpPr>
        <p:spPr>
          <a:xfrm>
            <a:off x="395536" y="1423317"/>
            <a:ext cx="8208912" cy="4886003"/>
          </a:xfrm>
        </p:spPr>
        <p:txBody>
          <a:bodyPr>
            <a:normAutofit/>
          </a:bodyPr>
          <a:lstStyle/>
          <a:p>
            <a:r>
              <a:rPr lang="en-GB" sz="2800" dirty="0"/>
              <a:t>At the end of this training module, the participant will:</a:t>
            </a:r>
          </a:p>
          <a:p>
            <a:pPr lvl="1"/>
            <a:r>
              <a:rPr lang="en-GB" sz="2400" dirty="0"/>
              <a:t>Understand the key principles on communicating with vaccine hesitant individuals</a:t>
            </a:r>
          </a:p>
          <a:p>
            <a:pPr lvl="1"/>
            <a:r>
              <a:rPr lang="en-GB" sz="2400" dirty="0"/>
              <a:t>Learn skills to listen and engage in conversations aimed at building trust in vaccines</a:t>
            </a:r>
          </a:p>
          <a:p>
            <a:pPr lvl="1"/>
            <a:r>
              <a:rPr lang="en-GB" sz="2400" dirty="0"/>
              <a:t>Be able to respond to parental concerns regarding vaccine safety and effectiveness using motivational interviewing strategies</a:t>
            </a:r>
          </a:p>
          <a:p>
            <a:endParaRPr lang="en-GB" sz="2000" dirty="0"/>
          </a:p>
          <a:p>
            <a:r>
              <a:rPr lang="en-GB" sz="2800" dirty="0"/>
              <a:t>Duration: 2 hours approximately</a:t>
            </a:r>
          </a:p>
          <a:p>
            <a:pPr marL="457200" lvl="1" indent="0">
              <a:buNone/>
            </a:pPr>
            <a:endParaRPr lang="en-US" sz="2400" dirty="0"/>
          </a:p>
        </p:txBody>
      </p:sp>
      <p:sp>
        <p:nvSpPr>
          <p:cNvPr id="4" name="Slide Number Placeholder 3"/>
          <p:cNvSpPr>
            <a:spLocks noGrp="1"/>
          </p:cNvSpPr>
          <p:nvPr>
            <p:ph type="sldNum" sz="quarter" idx="12"/>
          </p:nvPr>
        </p:nvSpPr>
        <p:spPr/>
        <p:txBody>
          <a:bodyPr/>
          <a:lstStyle/>
          <a:p>
            <a:fld id="{05700333-5B48-43D1-9287-4414F9A50871}" type="slidenum">
              <a:rPr lang="en-US" smtClean="0"/>
              <a:pPr/>
              <a:t>4</a:t>
            </a:fld>
            <a:endParaRPr lang="en-US"/>
          </a:p>
        </p:txBody>
      </p:sp>
    </p:spTree>
    <p:extLst>
      <p:ext uri="{BB962C8B-B14F-4D97-AF65-F5344CB8AC3E}">
        <p14:creationId xmlns:p14="http://schemas.microsoft.com/office/powerpoint/2010/main" val="7611466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F91D36-A64F-479C-A41C-2DE6FFF6EB79}" type="slidenum">
              <a:rPr lang="en-US" smtClean="0"/>
              <a:t>40</a:t>
            </a:fld>
            <a:endParaRPr lang="en-US" dirty="0"/>
          </a:p>
        </p:txBody>
      </p:sp>
      <p:sp>
        <p:nvSpPr>
          <p:cNvPr id="2" name="Rectangle 1"/>
          <p:cNvSpPr/>
          <p:nvPr/>
        </p:nvSpPr>
        <p:spPr>
          <a:xfrm>
            <a:off x="13648" y="509771"/>
            <a:ext cx="9108504" cy="830997"/>
          </a:xfrm>
          <a:prstGeom prst="rect">
            <a:avLst/>
          </a:prstGeom>
        </p:spPr>
        <p:txBody>
          <a:bodyPr wrap="square">
            <a:spAutoFit/>
          </a:bodyPr>
          <a:lstStyle/>
          <a:p>
            <a:pPr algn="ctr"/>
            <a:r>
              <a:rPr lang="en-GB" sz="2400" dirty="0"/>
              <a:t>Start with a presumptive statement: </a:t>
            </a:r>
            <a:r>
              <a:rPr lang="en-GB" sz="2400" dirty="0">
                <a:solidFill>
                  <a:srgbClr val="0070C0"/>
                </a:solidFill>
              </a:rPr>
              <a:t>“</a:t>
            </a:r>
            <a:r>
              <a:rPr lang="en-GB" sz="2400" b="1" dirty="0">
                <a:solidFill>
                  <a:srgbClr val="0070C0"/>
                </a:solidFill>
              </a:rPr>
              <a:t>It’s time for [name]’s vaccines today</a:t>
            </a:r>
            <a:r>
              <a:rPr lang="en-GB" sz="2400" dirty="0">
                <a:solidFill>
                  <a:srgbClr val="0070C0"/>
                </a:solidFill>
              </a:rPr>
              <a:t>”. </a:t>
            </a:r>
            <a:r>
              <a:rPr lang="en-GB" sz="2400" dirty="0"/>
              <a:t>If hesitant, follow-up with a guided conversation: </a:t>
            </a:r>
          </a:p>
        </p:txBody>
      </p:sp>
      <p:sp>
        <p:nvSpPr>
          <p:cNvPr id="15" name="Rounded Rectangle 4"/>
          <p:cNvSpPr/>
          <p:nvPr/>
        </p:nvSpPr>
        <p:spPr>
          <a:xfrm>
            <a:off x="-3140561" y="4405078"/>
            <a:ext cx="879505" cy="4548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endParaRPr lang="en-US" sz="2400" b="1" kern="1200" dirty="0">
              <a:solidFill>
                <a:schemeClr val="tx1"/>
              </a:solidFill>
            </a:endParaRPr>
          </a:p>
        </p:txBody>
      </p:sp>
      <p:sp>
        <p:nvSpPr>
          <p:cNvPr id="31" name="Rectangle 30"/>
          <p:cNvSpPr/>
          <p:nvPr/>
        </p:nvSpPr>
        <p:spPr>
          <a:xfrm>
            <a:off x="3635896" y="5228403"/>
            <a:ext cx="4572000" cy="461665"/>
          </a:xfrm>
          <a:prstGeom prst="rect">
            <a:avLst/>
          </a:prstGeom>
        </p:spPr>
        <p:txBody>
          <a:bodyPr>
            <a:spAutoFit/>
          </a:bodyPr>
          <a:lstStyle/>
          <a:p>
            <a:pPr lvl="1"/>
            <a:endParaRPr lang="en-US" sz="2400" i="1" dirty="0">
              <a:solidFill>
                <a:srgbClr val="0070C0"/>
              </a:solidFill>
            </a:endParaRPr>
          </a:p>
        </p:txBody>
      </p:sp>
      <p:sp>
        <p:nvSpPr>
          <p:cNvPr id="5" name="Rectangle 4"/>
          <p:cNvSpPr/>
          <p:nvPr/>
        </p:nvSpPr>
        <p:spPr>
          <a:xfrm>
            <a:off x="169516" y="1451184"/>
            <a:ext cx="8722964" cy="73866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en-GB" sz="2300" b="1" dirty="0"/>
              <a:t>1. Ask open ended questions </a:t>
            </a:r>
          </a:p>
          <a:p>
            <a:pPr algn="ctr"/>
            <a:r>
              <a:rPr lang="en-GB" i="1" dirty="0">
                <a:solidFill>
                  <a:srgbClr val="0070C0"/>
                </a:solidFill>
              </a:rPr>
              <a:t>“What are your concerns about vaccinating?”</a:t>
            </a:r>
            <a:endParaRPr lang="en-US" i="1" dirty="0">
              <a:solidFill>
                <a:srgbClr val="0070C0"/>
              </a:solidFill>
            </a:endParaRPr>
          </a:p>
        </p:txBody>
      </p:sp>
      <p:sp>
        <p:nvSpPr>
          <p:cNvPr id="6" name="Rectangle 5"/>
          <p:cNvSpPr/>
          <p:nvPr/>
        </p:nvSpPr>
        <p:spPr>
          <a:xfrm>
            <a:off x="169516" y="2189848"/>
            <a:ext cx="8722964" cy="1015663"/>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en-GB" sz="2300" b="1" dirty="0"/>
              <a:t>2. Reflect and respond</a:t>
            </a:r>
          </a:p>
          <a:p>
            <a:r>
              <a:rPr lang="en-GB" i="1" dirty="0">
                <a:solidFill>
                  <a:srgbClr val="0070C0"/>
                </a:solidFill>
              </a:rPr>
              <a:t>Caregiver: “I know vaccinating will help by child but I am afraid.”</a:t>
            </a:r>
          </a:p>
          <a:p>
            <a:r>
              <a:rPr lang="en-GB" i="1" dirty="0">
                <a:solidFill>
                  <a:srgbClr val="0070C0"/>
                </a:solidFill>
              </a:rPr>
              <a:t>HW: “I understand that you want to make the best choice for your child but are nervous..”</a:t>
            </a:r>
          </a:p>
        </p:txBody>
      </p:sp>
      <p:sp>
        <p:nvSpPr>
          <p:cNvPr id="7" name="Rectangle 6"/>
          <p:cNvSpPr/>
          <p:nvPr/>
        </p:nvSpPr>
        <p:spPr>
          <a:xfrm>
            <a:off x="169516" y="3205511"/>
            <a:ext cx="8722964" cy="1015663"/>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en-GB" sz="2300" b="1" dirty="0"/>
              <a:t>3. Affirm strengths and validate concerns</a:t>
            </a:r>
          </a:p>
          <a:p>
            <a:r>
              <a:rPr lang="en-GB" i="1" dirty="0">
                <a:solidFill>
                  <a:srgbClr val="0070C0"/>
                </a:solidFill>
              </a:rPr>
              <a:t>“Its great that you are starting to think about vaccines.”</a:t>
            </a:r>
          </a:p>
          <a:p>
            <a:r>
              <a:rPr lang="en-GB" i="1" dirty="0">
                <a:solidFill>
                  <a:srgbClr val="0070C0"/>
                </a:solidFill>
              </a:rPr>
              <a:t>“The health of your children is important to you.”</a:t>
            </a:r>
            <a:endParaRPr lang="en-US" i="1" dirty="0">
              <a:solidFill>
                <a:srgbClr val="0070C0"/>
              </a:solidFill>
            </a:endParaRPr>
          </a:p>
        </p:txBody>
      </p:sp>
      <p:sp>
        <p:nvSpPr>
          <p:cNvPr id="8" name="Rectangle 7"/>
          <p:cNvSpPr/>
          <p:nvPr/>
        </p:nvSpPr>
        <p:spPr>
          <a:xfrm>
            <a:off x="169516" y="4221174"/>
            <a:ext cx="8722964" cy="1277273"/>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en-GB" sz="2300" b="1" dirty="0"/>
              <a:t>4. Ask-provide-verify</a:t>
            </a:r>
          </a:p>
          <a:p>
            <a:r>
              <a:rPr lang="en-GB" i="1" dirty="0">
                <a:solidFill>
                  <a:srgbClr val="0070C0"/>
                </a:solidFill>
              </a:rPr>
              <a:t>“So what do you already know about vaccines?”</a:t>
            </a:r>
          </a:p>
          <a:p>
            <a:r>
              <a:rPr lang="en-GB" i="1" dirty="0">
                <a:solidFill>
                  <a:srgbClr val="0070C0"/>
                </a:solidFill>
              </a:rPr>
              <a:t>“Could I provide you with some information based on what you just shared?”</a:t>
            </a:r>
          </a:p>
          <a:p>
            <a:r>
              <a:rPr lang="en-GB" i="1" dirty="0">
                <a:solidFill>
                  <a:srgbClr val="0070C0"/>
                </a:solidFill>
              </a:rPr>
              <a:t>“Given our discussion, how do you view things now?”</a:t>
            </a:r>
          </a:p>
        </p:txBody>
      </p:sp>
      <p:sp>
        <p:nvSpPr>
          <p:cNvPr id="9" name="Rectangle 8"/>
          <p:cNvSpPr/>
          <p:nvPr/>
        </p:nvSpPr>
        <p:spPr>
          <a:xfrm>
            <a:off x="169516" y="5453062"/>
            <a:ext cx="8722964" cy="100027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en-GB" sz="2300" b="1" dirty="0"/>
              <a:t>5. Summarize and describe action</a:t>
            </a:r>
          </a:p>
          <a:p>
            <a:r>
              <a:rPr lang="en-GB" i="1" dirty="0">
                <a:solidFill>
                  <a:srgbClr val="0070C0"/>
                </a:solidFill>
              </a:rPr>
              <a:t>“What that means to you is…”</a:t>
            </a:r>
          </a:p>
          <a:p>
            <a:r>
              <a:rPr lang="en-GB" i="1" dirty="0">
                <a:solidFill>
                  <a:srgbClr val="0070C0"/>
                </a:solidFill>
              </a:rPr>
              <a:t>“Could I schedule a follow up appointment soon with our [</a:t>
            </a:r>
            <a:r>
              <a:rPr lang="en-US" i="1" dirty="0">
                <a:solidFill>
                  <a:srgbClr val="0070C0"/>
                </a:solidFill>
              </a:rPr>
              <a:t>doctor/pediatrician/expert</a:t>
            </a:r>
            <a:r>
              <a:rPr lang="en-GB" i="1" dirty="0">
                <a:solidFill>
                  <a:srgbClr val="0070C0"/>
                </a:solidFill>
              </a:rPr>
              <a:t>]?”</a:t>
            </a:r>
          </a:p>
        </p:txBody>
      </p:sp>
      <p:sp>
        <p:nvSpPr>
          <p:cNvPr id="11" name="TextBox 10"/>
          <p:cNvSpPr txBox="1"/>
          <p:nvPr/>
        </p:nvSpPr>
        <p:spPr>
          <a:xfrm>
            <a:off x="35496" y="15007"/>
            <a:ext cx="5112568" cy="461665"/>
          </a:xfrm>
          <a:prstGeom prst="rect">
            <a:avLst/>
          </a:prstGeom>
          <a:noFill/>
        </p:spPr>
        <p:txBody>
          <a:bodyPr wrap="square" rtlCol="0">
            <a:spAutoFit/>
          </a:bodyPr>
          <a:lstStyle/>
          <a:p>
            <a:r>
              <a:rPr lang="en-GB" sz="2400" b="1" i="1" dirty="0">
                <a:solidFill>
                  <a:srgbClr val="C00000"/>
                </a:solidFill>
              </a:rPr>
              <a:t>STEP-BY-STEP SUMMARY OVERVIEW</a:t>
            </a:r>
            <a:endParaRPr lang="en-US" sz="2400" b="1" i="1" dirty="0">
              <a:solidFill>
                <a:srgbClr val="C00000"/>
              </a:solidFill>
            </a:endParaRPr>
          </a:p>
        </p:txBody>
      </p:sp>
    </p:spTree>
    <p:extLst>
      <p:ext uri="{BB962C8B-B14F-4D97-AF65-F5344CB8AC3E}">
        <p14:creationId xmlns:p14="http://schemas.microsoft.com/office/powerpoint/2010/main" val="594170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6" grpId="0" animBg="1"/>
      <p:bldP spid="7" grpId="0" animBg="1"/>
      <p:bldP spid="8" grpId="0" animBg="1"/>
      <p:bldP spid="9"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276872"/>
            <a:ext cx="8229600" cy="1143000"/>
          </a:xfrm>
        </p:spPr>
        <p:txBody>
          <a:bodyPr/>
          <a:lstStyle/>
          <a:p>
            <a:r>
              <a:rPr lang="en-GB" dirty="0"/>
              <a:t>Thank you for your attention!</a:t>
            </a:r>
            <a:endParaRPr lang="en-US" dirty="0"/>
          </a:p>
        </p:txBody>
      </p:sp>
      <p:sp>
        <p:nvSpPr>
          <p:cNvPr id="3" name="Slide Number Placeholder 2"/>
          <p:cNvSpPr>
            <a:spLocks noGrp="1"/>
          </p:cNvSpPr>
          <p:nvPr>
            <p:ph type="sldNum" sz="quarter" idx="12"/>
          </p:nvPr>
        </p:nvSpPr>
        <p:spPr/>
        <p:txBody>
          <a:bodyPr/>
          <a:lstStyle/>
          <a:p>
            <a:fld id="{05700333-5B48-43D1-9287-4414F9A50871}" type="slidenum">
              <a:rPr lang="en-US" smtClean="0"/>
              <a:pPr/>
              <a:t>41</a:t>
            </a:fld>
            <a:endParaRPr lang="en-US"/>
          </a:p>
        </p:txBody>
      </p:sp>
    </p:spTree>
    <p:extLst>
      <p:ext uri="{BB962C8B-B14F-4D97-AF65-F5344CB8AC3E}">
        <p14:creationId xmlns:p14="http://schemas.microsoft.com/office/powerpoint/2010/main" val="14464954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67544" y="2204864"/>
            <a:ext cx="8229600" cy="1143000"/>
          </a:xfrm>
        </p:spPr>
        <p:txBody>
          <a:bodyPr>
            <a:normAutofit fontScale="90000"/>
          </a:bodyPr>
          <a:lstStyle/>
          <a:p>
            <a:r>
              <a:rPr lang="en-GB" sz="4900" b="1" dirty="0"/>
              <a:t>Appendix A</a:t>
            </a:r>
            <a:br>
              <a:rPr lang="en-GB" b="1" dirty="0"/>
            </a:br>
            <a:br>
              <a:rPr lang="en-GB" b="1" dirty="0"/>
            </a:br>
            <a:r>
              <a:rPr lang="en-GB" sz="4000" b="1" dirty="0"/>
              <a:t>COMMONLY ASKED QUESTIONS BY VACCINE HESITANT INDIVIDUALS </a:t>
            </a:r>
            <a:endParaRPr lang="en-US" b="1" dirty="0"/>
          </a:p>
        </p:txBody>
      </p:sp>
      <p:sp>
        <p:nvSpPr>
          <p:cNvPr id="2" name="Slide Number Placeholder 1"/>
          <p:cNvSpPr>
            <a:spLocks noGrp="1"/>
          </p:cNvSpPr>
          <p:nvPr>
            <p:ph type="sldNum" sz="quarter" idx="12"/>
          </p:nvPr>
        </p:nvSpPr>
        <p:spPr/>
        <p:txBody>
          <a:bodyPr/>
          <a:lstStyle/>
          <a:p>
            <a:fld id="{05700333-5B48-43D1-9287-4414F9A50871}" type="slidenum">
              <a:rPr lang="en-US" smtClean="0"/>
              <a:pPr/>
              <a:t>42</a:t>
            </a:fld>
            <a:endParaRPr lang="en-US"/>
          </a:p>
        </p:txBody>
      </p:sp>
    </p:spTree>
    <p:extLst>
      <p:ext uri="{BB962C8B-B14F-4D97-AF65-F5344CB8AC3E}">
        <p14:creationId xmlns:p14="http://schemas.microsoft.com/office/powerpoint/2010/main" val="17914219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2"/>
            <a:ext cx="8208912" cy="5760640"/>
          </a:xfrm>
        </p:spPr>
        <p:txBody>
          <a:bodyPr>
            <a:normAutofit fontScale="92500"/>
          </a:bodyPr>
          <a:lstStyle/>
          <a:p>
            <a:pPr marL="0" indent="0">
              <a:buNone/>
            </a:pPr>
            <a:r>
              <a:rPr lang="en-GB" sz="2800" b="1" i="1" dirty="0"/>
              <a:t>“Won’t breast feeding protect babies from infection?”</a:t>
            </a:r>
          </a:p>
          <a:p>
            <a:pPr marL="0" indent="0">
              <a:buNone/>
            </a:pPr>
            <a:r>
              <a:rPr lang="en-GB" sz="2800" dirty="0"/>
              <a:t>Yes, breast milk will give some protection against some infection, but it does not have the direct ability to prevent infection like vaccines. Vaccines are very specific to the given infection and their prevention capacity is very high. </a:t>
            </a:r>
          </a:p>
          <a:p>
            <a:pPr marL="0" indent="0">
              <a:buNone/>
            </a:pPr>
            <a:endParaRPr lang="en-GB" sz="2800" b="1" dirty="0"/>
          </a:p>
          <a:p>
            <a:pPr marL="0" indent="0">
              <a:buNone/>
            </a:pPr>
            <a:r>
              <a:rPr lang="en-GB" sz="2800" b="1" i="1" dirty="0"/>
              <a:t>“Can vaccines cause the infection they are supposed to prevent?”</a:t>
            </a:r>
          </a:p>
          <a:p>
            <a:pPr marL="0" indent="0">
              <a:buNone/>
            </a:pPr>
            <a:r>
              <a:rPr lang="en-GB" sz="2800" dirty="0"/>
              <a:t>Inactivated vaccines do not have live germs and cannot cause infections. Live vaccines have weakened germs that are unable to cause disease in healthy people. Rarely a mild form of infection may occur. </a:t>
            </a:r>
          </a:p>
          <a:p>
            <a:pPr marL="0" indent="0">
              <a:buNone/>
            </a:pPr>
            <a:r>
              <a:rPr lang="en-GB" sz="2800" b="1" dirty="0"/>
              <a:t> </a:t>
            </a:r>
            <a:endParaRPr lang="en-US" sz="2800" b="1" dirty="0"/>
          </a:p>
        </p:txBody>
      </p:sp>
      <p:sp>
        <p:nvSpPr>
          <p:cNvPr id="2" name="Slide Number Placeholder 1"/>
          <p:cNvSpPr>
            <a:spLocks noGrp="1"/>
          </p:cNvSpPr>
          <p:nvPr>
            <p:ph type="sldNum" sz="quarter" idx="12"/>
          </p:nvPr>
        </p:nvSpPr>
        <p:spPr/>
        <p:txBody>
          <a:bodyPr/>
          <a:lstStyle/>
          <a:p>
            <a:fld id="{05700333-5B48-43D1-9287-4414F9A50871}" type="slidenum">
              <a:rPr lang="en-US" smtClean="0"/>
              <a:pPr/>
              <a:t>43</a:t>
            </a:fld>
            <a:endParaRPr lang="en-US"/>
          </a:p>
        </p:txBody>
      </p:sp>
    </p:spTree>
    <p:extLst>
      <p:ext uri="{BB962C8B-B14F-4D97-AF65-F5344CB8AC3E}">
        <p14:creationId xmlns:p14="http://schemas.microsoft.com/office/powerpoint/2010/main" val="71401226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2528" y="404664"/>
            <a:ext cx="8229600" cy="5649491"/>
          </a:xfrm>
        </p:spPr>
        <p:txBody>
          <a:bodyPr>
            <a:normAutofit lnSpcReduction="10000"/>
          </a:bodyPr>
          <a:lstStyle/>
          <a:p>
            <a:pPr marL="0" indent="0">
              <a:buNone/>
            </a:pPr>
            <a:r>
              <a:rPr lang="en-GB" sz="2800" b="1" i="1" dirty="0"/>
              <a:t>“Is protection from natural infection more effective protection?”</a:t>
            </a:r>
          </a:p>
          <a:p>
            <a:pPr marL="0" indent="0">
              <a:buNone/>
            </a:pPr>
            <a:r>
              <a:rPr lang="en-GB" sz="2800" dirty="0"/>
              <a:t>Natural infection comes with the risks of serious complications related to that infection. With vaccines, the immune system is stimulated to develop protection without infection, hence it is more effective. </a:t>
            </a:r>
          </a:p>
          <a:p>
            <a:pPr marL="0" indent="0">
              <a:buNone/>
            </a:pPr>
            <a:endParaRPr lang="en-GB" sz="2800" b="1" dirty="0"/>
          </a:p>
          <a:p>
            <a:pPr marL="0" indent="0">
              <a:buNone/>
            </a:pPr>
            <a:r>
              <a:rPr lang="en-GB" sz="2800" b="1" i="1" dirty="0"/>
              <a:t>“Shouldn’t vaccines be delayed until children are older and there is less risk of side effects?”</a:t>
            </a:r>
          </a:p>
          <a:p>
            <a:pPr marL="0" indent="0">
              <a:buNone/>
            </a:pPr>
            <a:r>
              <a:rPr lang="en-GB" sz="2800" dirty="0"/>
              <a:t>There is no evidence that side effects are more common in infants/babies than older children. Delaying vaccines leaves young children at risk of the disease and its complications.</a:t>
            </a:r>
            <a:endParaRPr lang="en-US" sz="2800" dirty="0"/>
          </a:p>
        </p:txBody>
      </p:sp>
      <p:sp>
        <p:nvSpPr>
          <p:cNvPr id="2" name="Slide Number Placeholder 1"/>
          <p:cNvSpPr>
            <a:spLocks noGrp="1"/>
          </p:cNvSpPr>
          <p:nvPr>
            <p:ph type="sldNum" sz="quarter" idx="12"/>
          </p:nvPr>
        </p:nvSpPr>
        <p:spPr/>
        <p:txBody>
          <a:bodyPr/>
          <a:lstStyle/>
          <a:p>
            <a:fld id="{05700333-5B48-43D1-9287-4414F9A50871}" type="slidenum">
              <a:rPr lang="en-US" smtClean="0"/>
              <a:pPr/>
              <a:t>44</a:t>
            </a:fld>
            <a:endParaRPr lang="en-US" dirty="0"/>
          </a:p>
        </p:txBody>
      </p:sp>
    </p:spTree>
    <p:extLst>
      <p:ext uri="{BB962C8B-B14F-4D97-AF65-F5344CB8AC3E}">
        <p14:creationId xmlns:p14="http://schemas.microsoft.com/office/powerpoint/2010/main" val="542036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1732264" y="1881414"/>
            <a:ext cx="5832648" cy="1800200"/>
          </a:xfrm>
          <a:prstGeom prst="rect">
            <a:avLst/>
          </a:prstGeom>
          <a:pattFill prst="pct10">
            <a:fgClr>
              <a:srgbClr val="C00000"/>
            </a:fgClr>
            <a:bgClr>
              <a:schemeClr val="bg1"/>
            </a:bgClr>
          </a:pattFill>
          <a:ln w="762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2" name="Title 1"/>
          <p:cNvSpPr>
            <a:spLocks noGrp="1"/>
          </p:cNvSpPr>
          <p:nvPr>
            <p:ph type="title"/>
          </p:nvPr>
        </p:nvSpPr>
        <p:spPr>
          <a:xfrm>
            <a:off x="533788" y="557808"/>
            <a:ext cx="8229600" cy="1143000"/>
          </a:xfrm>
        </p:spPr>
        <p:txBody>
          <a:bodyPr>
            <a:noAutofit/>
          </a:bodyPr>
          <a:lstStyle/>
          <a:p>
            <a:br>
              <a:rPr lang="en-GB" b="1" dirty="0"/>
            </a:br>
            <a:r>
              <a:rPr lang="en-GB" b="1" dirty="0"/>
              <a:t>What is vaccine hesitancy?</a:t>
            </a:r>
            <a:br>
              <a:rPr lang="en-GB" b="1" dirty="0"/>
            </a:br>
            <a:br>
              <a:rPr lang="en-GB" b="1" dirty="0"/>
            </a:br>
            <a:endParaRPr lang="en-US" b="1" dirty="0"/>
          </a:p>
        </p:txBody>
      </p:sp>
      <p:sp>
        <p:nvSpPr>
          <p:cNvPr id="3" name="Content Placeholder 2"/>
          <p:cNvSpPr>
            <a:spLocks noGrp="1"/>
          </p:cNvSpPr>
          <p:nvPr>
            <p:ph idx="1"/>
          </p:nvPr>
        </p:nvSpPr>
        <p:spPr>
          <a:xfrm>
            <a:off x="323528" y="4365104"/>
            <a:ext cx="8376250" cy="2088232"/>
          </a:xfrm>
        </p:spPr>
        <p:txBody>
          <a:bodyPr>
            <a:noAutofit/>
          </a:bodyPr>
          <a:lstStyle/>
          <a:p>
            <a:pPr>
              <a:buFontTx/>
              <a:buChar char="-"/>
            </a:pPr>
            <a:r>
              <a:rPr lang="en-GB" sz="2600" b="1" dirty="0"/>
              <a:t>A delay in acceptance </a:t>
            </a:r>
            <a:r>
              <a:rPr lang="en-GB" sz="2600" dirty="0"/>
              <a:t>or </a:t>
            </a:r>
            <a:r>
              <a:rPr lang="en-GB" sz="2600" b="1" dirty="0"/>
              <a:t>refusal of vaccines, </a:t>
            </a:r>
            <a:r>
              <a:rPr lang="en-GB" sz="2600" dirty="0"/>
              <a:t>despite availability of vaccination services</a:t>
            </a:r>
          </a:p>
          <a:p>
            <a:pPr>
              <a:buFontTx/>
              <a:buChar char="-"/>
            </a:pPr>
            <a:r>
              <a:rPr lang="en-GB" sz="2600" b="1" dirty="0"/>
              <a:t>Complex and context </a:t>
            </a:r>
            <a:r>
              <a:rPr lang="en-GB" sz="2600" dirty="0"/>
              <a:t>specific, varying across time, place and vaccine </a:t>
            </a:r>
          </a:p>
        </p:txBody>
      </p:sp>
      <p:grpSp>
        <p:nvGrpSpPr>
          <p:cNvPr id="26" name="Group 25"/>
          <p:cNvGrpSpPr/>
          <p:nvPr/>
        </p:nvGrpSpPr>
        <p:grpSpPr>
          <a:xfrm>
            <a:off x="220096" y="1566083"/>
            <a:ext cx="8600376" cy="2448273"/>
            <a:chOff x="179512" y="737405"/>
            <a:chExt cx="8600376" cy="2448273"/>
          </a:xfrm>
        </p:grpSpPr>
        <p:sp>
          <p:nvSpPr>
            <p:cNvPr id="27" name="Rectangle 26"/>
            <p:cNvSpPr/>
            <p:nvPr/>
          </p:nvSpPr>
          <p:spPr>
            <a:xfrm>
              <a:off x="1665288" y="1259785"/>
              <a:ext cx="1292820" cy="1512563"/>
            </a:xfrm>
            <a:prstGeom prst="rect">
              <a:avLst/>
            </a:prstGeom>
            <a:solidFill>
              <a:schemeClr val="accent3">
                <a:lumMod val="60000"/>
                <a:lumOff val="4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6075638" y="1181540"/>
              <a:ext cx="1448690" cy="1539938"/>
            </a:xfrm>
            <a:prstGeom prst="ellipse">
              <a:avLst/>
            </a:prstGeom>
            <a:solidFill>
              <a:schemeClr val="accent2">
                <a:lumMod val="60000"/>
                <a:lumOff val="4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rgbClr val="FF0000"/>
                </a:solidFill>
              </a:endParaRPr>
            </a:p>
          </p:txBody>
        </p:sp>
        <p:sp>
          <p:nvSpPr>
            <p:cNvPr id="29" name="Oval 28"/>
            <p:cNvSpPr/>
            <p:nvPr/>
          </p:nvSpPr>
          <p:spPr>
            <a:xfrm>
              <a:off x="7527649" y="1359059"/>
              <a:ext cx="1208335" cy="1071607"/>
            </a:xfrm>
            <a:prstGeom prst="ellipse">
              <a:avLst/>
            </a:prstGeom>
            <a:solidFill>
              <a:srgbClr val="FF0000"/>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rgbClr val="FF0000"/>
                </a:solidFill>
              </a:endParaRPr>
            </a:p>
          </p:txBody>
        </p:sp>
        <p:grpSp>
          <p:nvGrpSpPr>
            <p:cNvPr id="30" name="Group 29"/>
            <p:cNvGrpSpPr/>
            <p:nvPr/>
          </p:nvGrpSpPr>
          <p:grpSpPr>
            <a:xfrm>
              <a:off x="179512" y="737405"/>
              <a:ext cx="8600376" cy="2448273"/>
              <a:chOff x="220561" y="2733997"/>
              <a:chExt cx="8600376" cy="1537090"/>
            </a:xfrm>
          </p:grpSpPr>
          <p:sp>
            <p:nvSpPr>
              <p:cNvPr id="31" name="Rectangle 30"/>
              <p:cNvSpPr/>
              <p:nvPr/>
            </p:nvSpPr>
            <p:spPr>
              <a:xfrm>
                <a:off x="323528" y="2733997"/>
                <a:ext cx="1409201" cy="153709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220561" y="3199819"/>
                <a:ext cx="1512168" cy="521722"/>
              </a:xfrm>
              <a:prstGeom prst="rect">
                <a:avLst/>
              </a:prstGeom>
              <a:noFill/>
            </p:spPr>
            <p:txBody>
              <a:bodyPr wrap="square" rtlCol="0">
                <a:spAutoFit/>
              </a:bodyPr>
              <a:lstStyle/>
              <a:p>
                <a:pPr algn="ctr"/>
                <a:r>
                  <a:rPr lang="en-GB" sz="2400" b="1" dirty="0"/>
                  <a:t>ACCEPT ALL</a:t>
                </a:r>
              </a:p>
            </p:txBody>
          </p:sp>
          <p:grpSp>
            <p:nvGrpSpPr>
              <p:cNvPr id="33" name="Group 32"/>
              <p:cNvGrpSpPr/>
              <p:nvPr/>
            </p:nvGrpSpPr>
            <p:grpSpPr>
              <a:xfrm>
                <a:off x="1570711" y="3061961"/>
                <a:ext cx="7250226" cy="949628"/>
                <a:chOff x="1570711" y="3061961"/>
                <a:chExt cx="7250226" cy="949628"/>
              </a:xfrm>
            </p:grpSpPr>
            <p:sp>
              <p:nvSpPr>
                <p:cNvPr id="34" name="Isosceles Triangle 33"/>
                <p:cNvSpPr/>
                <p:nvPr/>
              </p:nvSpPr>
              <p:spPr>
                <a:xfrm rot="5400000">
                  <a:off x="4083108" y="1978009"/>
                  <a:ext cx="949628" cy="3117532"/>
                </a:xfrm>
                <a:prstGeom prst="triangle">
                  <a:avLst>
                    <a:gd name="adj" fmla="val 50836"/>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2976234" y="3174570"/>
                  <a:ext cx="2848011" cy="753598"/>
                </a:xfrm>
                <a:prstGeom prst="rect">
                  <a:avLst/>
                </a:prstGeom>
                <a:noFill/>
              </p:spPr>
              <p:txBody>
                <a:bodyPr wrap="square" rtlCol="0">
                  <a:spAutoFit/>
                </a:bodyPr>
                <a:lstStyle/>
                <a:p>
                  <a:pPr algn="ctr"/>
                  <a:r>
                    <a:rPr lang="en-GB" sz="2400" b="1" dirty="0"/>
                    <a:t>ACCEPT SOME, DELAY AND REFUSE SOME </a:t>
                  </a:r>
                  <a:endParaRPr lang="en-US" sz="2400" b="1" dirty="0"/>
                </a:p>
              </p:txBody>
            </p:sp>
            <p:sp>
              <p:nvSpPr>
                <p:cNvPr id="36" name="TextBox 35"/>
                <p:cNvSpPr txBox="1"/>
                <p:nvPr/>
              </p:nvSpPr>
              <p:spPr>
                <a:xfrm>
                  <a:off x="1570711" y="3083880"/>
                  <a:ext cx="1623504" cy="753598"/>
                </a:xfrm>
                <a:prstGeom prst="rect">
                  <a:avLst/>
                </a:prstGeom>
                <a:noFill/>
              </p:spPr>
              <p:txBody>
                <a:bodyPr wrap="square" rtlCol="0">
                  <a:spAutoFit/>
                </a:bodyPr>
                <a:lstStyle/>
                <a:p>
                  <a:pPr algn="ctr"/>
                  <a:r>
                    <a:rPr lang="en-GB" sz="2400" b="1" dirty="0"/>
                    <a:t>ACCEPT BUT UNSURE</a:t>
                  </a:r>
                  <a:endParaRPr lang="en-US" sz="2400" b="1" dirty="0"/>
                </a:p>
              </p:txBody>
            </p:sp>
            <p:sp>
              <p:nvSpPr>
                <p:cNvPr id="37" name="TextBox 36"/>
                <p:cNvSpPr txBox="1"/>
                <p:nvPr/>
              </p:nvSpPr>
              <p:spPr>
                <a:xfrm>
                  <a:off x="7524793" y="3235381"/>
                  <a:ext cx="1296144" cy="521722"/>
                </a:xfrm>
                <a:prstGeom prst="rect">
                  <a:avLst/>
                </a:prstGeom>
                <a:noFill/>
              </p:spPr>
              <p:txBody>
                <a:bodyPr wrap="square" rtlCol="0">
                  <a:spAutoFit/>
                </a:bodyPr>
                <a:lstStyle/>
                <a:p>
                  <a:pPr algn="ctr"/>
                  <a:r>
                    <a:rPr lang="en-GB" sz="2400" b="1" dirty="0"/>
                    <a:t>REFUSE </a:t>
                  </a:r>
                </a:p>
                <a:p>
                  <a:pPr algn="ctr"/>
                  <a:r>
                    <a:rPr lang="en-GB" sz="2400" b="1" dirty="0"/>
                    <a:t>ALL</a:t>
                  </a:r>
                  <a:endParaRPr lang="en-US" sz="2400" b="1" dirty="0"/>
                </a:p>
              </p:txBody>
            </p:sp>
            <p:sp>
              <p:nvSpPr>
                <p:cNvPr id="38" name="TextBox 37"/>
                <p:cNvSpPr txBox="1"/>
                <p:nvPr/>
              </p:nvSpPr>
              <p:spPr>
                <a:xfrm>
                  <a:off x="6087489" y="3096074"/>
                  <a:ext cx="1477888" cy="753598"/>
                </a:xfrm>
                <a:prstGeom prst="rect">
                  <a:avLst/>
                </a:prstGeom>
                <a:noFill/>
              </p:spPr>
              <p:txBody>
                <a:bodyPr wrap="square" rtlCol="0">
                  <a:spAutoFit/>
                </a:bodyPr>
                <a:lstStyle/>
                <a:p>
                  <a:pPr algn="ctr"/>
                  <a:r>
                    <a:rPr lang="en-GB" sz="2400" b="1" dirty="0"/>
                    <a:t>REFUSE BUT UNSURE</a:t>
                  </a:r>
                  <a:endParaRPr lang="en-US" sz="2400" b="1" dirty="0"/>
                </a:p>
              </p:txBody>
            </p:sp>
          </p:grpSp>
        </p:grpSp>
      </p:grpSp>
      <p:sp>
        <p:nvSpPr>
          <p:cNvPr id="4" name="Slide Number Placeholder 3"/>
          <p:cNvSpPr>
            <a:spLocks noGrp="1"/>
          </p:cNvSpPr>
          <p:nvPr>
            <p:ph type="sldNum" sz="quarter" idx="12"/>
          </p:nvPr>
        </p:nvSpPr>
        <p:spPr/>
        <p:txBody>
          <a:bodyPr/>
          <a:lstStyle/>
          <a:p>
            <a:fld id="{05700333-5B48-43D1-9287-4414F9A50871}" type="slidenum">
              <a:rPr lang="en-US" smtClean="0"/>
              <a:pPr/>
              <a:t>5</a:t>
            </a:fld>
            <a:endParaRPr lang="en-US"/>
          </a:p>
        </p:txBody>
      </p:sp>
      <p:sp>
        <p:nvSpPr>
          <p:cNvPr id="5" name="TextBox 4"/>
          <p:cNvSpPr txBox="1"/>
          <p:nvPr/>
        </p:nvSpPr>
        <p:spPr>
          <a:xfrm>
            <a:off x="3820496" y="1484784"/>
            <a:ext cx="2266528" cy="400110"/>
          </a:xfrm>
          <a:prstGeom prst="rect">
            <a:avLst/>
          </a:prstGeom>
          <a:noFill/>
        </p:spPr>
        <p:txBody>
          <a:bodyPr wrap="square" rtlCol="0">
            <a:spAutoFit/>
          </a:bodyPr>
          <a:lstStyle/>
          <a:p>
            <a:r>
              <a:rPr lang="en-GB" sz="2000" b="1" i="1" kern="1700" spc="320" dirty="0">
                <a:solidFill>
                  <a:srgbClr val="FF0000"/>
                </a:solidFill>
              </a:rPr>
              <a:t>HESITANCY</a:t>
            </a:r>
            <a:endParaRPr lang="en-US" sz="2000" b="1" i="1" kern="1700" spc="320" dirty="0">
              <a:solidFill>
                <a:srgbClr val="FF0000"/>
              </a:solidFill>
            </a:endParaRPr>
          </a:p>
        </p:txBody>
      </p:sp>
    </p:spTree>
    <p:extLst>
      <p:ext uri="{BB962C8B-B14F-4D97-AF65-F5344CB8AC3E}">
        <p14:creationId xmlns:p14="http://schemas.microsoft.com/office/powerpoint/2010/main" val="2329529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38" y="0"/>
            <a:ext cx="9144000" cy="1143000"/>
          </a:xfrm>
        </p:spPr>
        <p:txBody>
          <a:bodyPr>
            <a:normAutofit fontScale="90000"/>
          </a:bodyPr>
          <a:lstStyle/>
          <a:p>
            <a:r>
              <a:rPr lang="en-GB" b="1" dirty="0"/>
              <a:t>Factors contributing to vaccine hesitancy</a:t>
            </a:r>
            <a:endParaRPr lang="en-US" sz="3100" b="1" dirty="0"/>
          </a:p>
        </p:txBody>
      </p:sp>
      <p:grpSp>
        <p:nvGrpSpPr>
          <p:cNvPr id="3" name="Group 2"/>
          <p:cNvGrpSpPr/>
          <p:nvPr/>
        </p:nvGrpSpPr>
        <p:grpSpPr>
          <a:xfrm>
            <a:off x="1285073" y="980728"/>
            <a:ext cx="6667729" cy="5733255"/>
            <a:chOff x="1428937" y="764704"/>
            <a:chExt cx="6913815" cy="6169831"/>
          </a:xfrm>
        </p:grpSpPr>
        <p:grpSp>
          <p:nvGrpSpPr>
            <p:cNvPr id="11" name="Group 10"/>
            <p:cNvGrpSpPr/>
            <p:nvPr/>
          </p:nvGrpSpPr>
          <p:grpSpPr>
            <a:xfrm>
              <a:off x="2797089" y="764704"/>
              <a:ext cx="3744416" cy="3816424"/>
              <a:chOff x="42192" y="764704"/>
              <a:chExt cx="3744416" cy="3816424"/>
            </a:xfrm>
            <a:solidFill>
              <a:srgbClr val="FF0066">
                <a:alpha val="21000"/>
              </a:srgbClr>
            </a:solidFill>
          </p:grpSpPr>
          <p:sp>
            <p:nvSpPr>
              <p:cNvPr id="5" name="Oval 4"/>
              <p:cNvSpPr/>
              <p:nvPr/>
            </p:nvSpPr>
            <p:spPr>
              <a:xfrm>
                <a:off x="42192" y="764704"/>
                <a:ext cx="3744416" cy="3816424"/>
              </a:xfrm>
              <a:prstGeom prst="ellipse">
                <a:avLst/>
              </a:prstGeom>
              <a:grp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8" name="TextBox 7"/>
              <p:cNvSpPr txBox="1"/>
              <p:nvPr/>
            </p:nvSpPr>
            <p:spPr>
              <a:xfrm>
                <a:off x="127304" y="919687"/>
                <a:ext cx="3602494" cy="2815312"/>
              </a:xfrm>
              <a:prstGeom prst="rect">
                <a:avLst/>
              </a:prstGeom>
              <a:noFill/>
            </p:spPr>
            <p:txBody>
              <a:bodyPr wrap="square" rtlCol="0">
                <a:spAutoFit/>
              </a:bodyPr>
              <a:lstStyle/>
              <a:p>
                <a:pPr algn="ctr"/>
                <a:r>
                  <a:rPr lang="en-GB" sz="2400" b="1" dirty="0"/>
                  <a:t>Complacency</a:t>
                </a:r>
              </a:p>
              <a:p>
                <a:pPr lvl="0" algn="ctr"/>
                <a:r>
                  <a:rPr lang="en-GB" sz="2000" dirty="0"/>
                  <a:t>Low perceived risk of      vaccine-preventable diseases, and vaccination not deemed necessary. Other life/health issues are a greater priority </a:t>
                </a:r>
              </a:p>
              <a:p>
                <a:endParaRPr lang="en-GB" sz="2000" b="1" dirty="0"/>
              </a:p>
              <a:p>
                <a:endParaRPr lang="en-US" sz="2000" dirty="0"/>
              </a:p>
            </p:txBody>
          </p:sp>
        </p:grpSp>
        <p:grpSp>
          <p:nvGrpSpPr>
            <p:cNvPr id="13" name="Group 12"/>
            <p:cNvGrpSpPr/>
            <p:nvPr/>
          </p:nvGrpSpPr>
          <p:grpSpPr>
            <a:xfrm>
              <a:off x="4598336" y="3018915"/>
              <a:ext cx="3744416" cy="3816424"/>
              <a:chOff x="7303266" y="1175401"/>
              <a:chExt cx="3744416" cy="3816424"/>
            </a:xfrm>
            <a:solidFill>
              <a:srgbClr val="001EFE">
                <a:alpha val="14000"/>
              </a:srgbClr>
            </a:solidFill>
          </p:grpSpPr>
          <p:sp>
            <p:nvSpPr>
              <p:cNvPr id="7" name="Oval 6"/>
              <p:cNvSpPr/>
              <p:nvPr/>
            </p:nvSpPr>
            <p:spPr>
              <a:xfrm>
                <a:off x="7303266" y="1175401"/>
                <a:ext cx="3744416" cy="3816424"/>
              </a:xfrm>
              <a:prstGeom prst="ellipse">
                <a:avLst/>
              </a:prstGeom>
              <a:grp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9" name="TextBox 8"/>
              <p:cNvSpPr txBox="1"/>
              <p:nvPr/>
            </p:nvSpPr>
            <p:spPr>
              <a:xfrm>
                <a:off x="8214094" y="2171446"/>
                <a:ext cx="2762628" cy="2484098"/>
              </a:xfrm>
              <a:prstGeom prst="rect">
                <a:avLst/>
              </a:prstGeom>
              <a:noFill/>
              <a:ln>
                <a:noFill/>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lvl="0" algn="ctr">
                  <a:defRPr/>
                </a:pPr>
                <a:r>
                  <a:rPr lang="en-GB" sz="2400" b="1" dirty="0">
                    <a:solidFill>
                      <a:schemeClr val="tx1"/>
                    </a:solidFill>
                  </a:rPr>
                  <a:t>Convenience</a:t>
                </a:r>
              </a:p>
              <a:p>
                <a:pPr algn="ctr">
                  <a:defRPr/>
                </a:pPr>
                <a:r>
                  <a:rPr lang="en-GB" sz="2000" dirty="0">
                    <a:solidFill>
                      <a:schemeClr val="tx1"/>
                    </a:solidFill>
                  </a:rPr>
                  <a:t>Barriers related to geographic accessibility, availability, affordability, and acceptability of  services</a:t>
                </a:r>
                <a:endParaRPr lang="en-US" sz="2000" dirty="0">
                  <a:solidFill>
                    <a:schemeClr val="tx1"/>
                  </a:solidFill>
                </a:endParaRPr>
              </a:p>
            </p:txBody>
          </p:sp>
        </p:grpSp>
        <p:grpSp>
          <p:nvGrpSpPr>
            <p:cNvPr id="12" name="Group 11"/>
            <p:cNvGrpSpPr/>
            <p:nvPr/>
          </p:nvGrpSpPr>
          <p:grpSpPr>
            <a:xfrm>
              <a:off x="1428937" y="3118111"/>
              <a:ext cx="3744416" cy="3816424"/>
              <a:chOff x="5101345" y="998228"/>
              <a:chExt cx="3744416" cy="3816424"/>
            </a:xfrm>
            <a:solidFill>
              <a:srgbClr val="00B050">
                <a:alpha val="23922"/>
              </a:srgbClr>
            </a:solidFill>
          </p:grpSpPr>
          <p:sp>
            <p:nvSpPr>
              <p:cNvPr id="6" name="Oval 5"/>
              <p:cNvSpPr/>
              <p:nvPr/>
            </p:nvSpPr>
            <p:spPr>
              <a:xfrm>
                <a:off x="5101345" y="998228"/>
                <a:ext cx="3744416" cy="3816424"/>
              </a:xfrm>
              <a:prstGeom prst="ellipse">
                <a:avLst/>
              </a:prstGeom>
              <a:solidFill>
                <a:srgbClr val="33CC33">
                  <a:alpha val="52941"/>
                </a:srgb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0" name="TextBox 9"/>
              <p:cNvSpPr txBox="1"/>
              <p:nvPr/>
            </p:nvSpPr>
            <p:spPr>
              <a:xfrm>
                <a:off x="5250619" y="2170047"/>
                <a:ext cx="2736304" cy="1821672"/>
              </a:xfrm>
              <a:prstGeom prst="rect">
                <a:avLst/>
              </a:prstGeom>
              <a:noFill/>
              <a:ln>
                <a:noFill/>
              </a:ln>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lvl="0" algn="ctr">
                  <a:defRPr/>
                </a:pPr>
                <a:r>
                  <a:rPr lang="en-GB" sz="2400" b="1" dirty="0">
                    <a:solidFill>
                      <a:schemeClr val="tx1"/>
                    </a:solidFill>
                  </a:rPr>
                  <a:t>Confidence</a:t>
                </a:r>
              </a:p>
              <a:p>
                <a:pPr algn="ctr">
                  <a:defRPr/>
                </a:pPr>
                <a:r>
                  <a:rPr lang="en-GB" sz="2000" dirty="0">
                    <a:solidFill>
                      <a:schemeClr val="tx1"/>
                    </a:solidFill>
                  </a:rPr>
                  <a:t>Low levels of trust in vaccines, in the delivery system, and in health authorities</a:t>
                </a:r>
              </a:p>
            </p:txBody>
          </p:sp>
        </p:grpSp>
      </p:grpSp>
      <p:sp>
        <p:nvSpPr>
          <p:cNvPr id="4" name="Slide Number Placeholder 3"/>
          <p:cNvSpPr>
            <a:spLocks noGrp="1"/>
          </p:cNvSpPr>
          <p:nvPr>
            <p:ph type="sldNum" sz="quarter" idx="12"/>
          </p:nvPr>
        </p:nvSpPr>
        <p:spPr/>
        <p:txBody>
          <a:bodyPr/>
          <a:lstStyle/>
          <a:p>
            <a:fld id="{05700333-5B48-43D1-9287-4414F9A50871}" type="slidenum">
              <a:rPr lang="en-US" smtClean="0"/>
              <a:pPr/>
              <a:t>6</a:t>
            </a:fld>
            <a:endParaRPr lang="en-US"/>
          </a:p>
        </p:txBody>
      </p:sp>
    </p:spTree>
    <p:extLst>
      <p:ext uri="{BB962C8B-B14F-4D97-AF65-F5344CB8AC3E}">
        <p14:creationId xmlns:p14="http://schemas.microsoft.com/office/powerpoint/2010/main" val="4123360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69776"/>
            <a:ext cx="8229600" cy="1143000"/>
          </a:xfrm>
        </p:spPr>
        <p:txBody>
          <a:bodyPr>
            <a:noAutofit/>
          </a:bodyPr>
          <a:lstStyle/>
          <a:p>
            <a:r>
              <a:rPr lang="en-GB" b="1" dirty="0"/>
              <a:t>What factors influence decisions about vaccination?</a:t>
            </a:r>
            <a:endParaRPr lang="en-US" b="1" dirty="0"/>
          </a:p>
        </p:txBody>
      </p:sp>
      <p:graphicFrame>
        <p:nvGraphicFramePr>
          <p:cNvPr id="4" name="Table 3"/>
          <p:cNvGraphicFramePr>
            <a:graphicFrameLocks noGrp="1"/>
          </p:cNvGraphicFramePr>
          <p:nvPr>
            <p:extLst>
              <p:ext uri="{D42A27DB-BD31-4B8C-83A1-F6EECF244321}">
                <p14:modId xmlns:p14="http://schemas.microsoft.com/office/powerpoint/2010/main" val="1710642915"/>
              </p:ext>
            </p:extLst>
          </p:nvPr>
        </p:nvGraphicFramePr>
        <p:xfrm>
          <a:off x="467544" y="1844824"/>
          <a:ext cx="8352928" cy="4356313"/>
        </p:xfrm>
        <a:graphic>
          <a:graphicData uri="http://schemas.openxmlformats.org/drawingml/2006/table">
            <a:tbl>
              <a:tblPr firstRow="1" bandRow="1">
                <a:tableStyleId>{C083E6E3-FA7D-4D7B-A595-EF9225AFEA82}</a:tableStyleId>
              </a:tblPr>
              <a:tblGrid>
                <a:gridCol w="2376264">
                  <a:extLst>
                    <a:ext uri="{9D8B030D-6E8A-4147-A177-3AD203B41FA5}">
                      <a16:colId xmlns:a16="http://schemas.microsoft.com/office/drawing/2014/main" val="20000"/>
                    </a:ext>
                  </a:extLst>
                </a:gridCol>
                <a:gridCol w="2808312">
                  <a:extLst>
                    <a:ext uri="{9D8B030D-6E8A-4147-A177-3AD203B41FA5}">
                      <a16:colId xmlns:a16="http://schemas.microsoft.com/office/drawing/2014/main" val="20001"/>
                    </a:ext>
                  </a:extLst>
                </a:gridCol>
                <a:gridCol w="3168352">
                  <a:extLst>
                    <a:ext uri="{9D8B030D-6E8A-4147-A177-3AD203B41FA5}">
                      <a16:colId xmlns:a16="http://schemas.microsoft.com/office/drawing/2014/main" val="20002"/>
                    </a:ext>
                  </a:extLst>
                </a:gridCol>
              </a:tblGrid>
              <a:tr h="122413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dirty="0"/>
                        <a:t>Contextual</a:t>
                      </a:r>
                      <a:endParaRPr lang="en-US" sz="2800" dirty="0"/>
                    </a:p>
                    <a:p>
                      <a:endParaRPr lang="en-US" sz="2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dirty="0"/>
                        <a:t>Individual and group influences</a:t>
                      </a:r>
                      <a:endParaRPr lang="en-US" sz="2800" dirty="0"/>
                    </a:p>
                    <a:p>
                      <a:endParaRPr lang="en-US" sz="2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dirty="0"/>
                        <a:t>Vaccine/vaccination -specific issues </a:t>
                      </a:r>
                      <a:endParaRPr lang="en-US" sz="2800" dirty="0"/>
                    </a:p>
                    <a:p>
                      <a:endParaRPr lang="en-US" sz="2800" dirty="0"/>
                    </a:p>
                  </a:txBody>
                  <a:tcPr/>
                </a:tc>
                <a:extLst>
                  <a:ext uri="{0D108BD9-81ED-4DB2-BD59-A6C34878D82A}">
                    <a16:rowId xmlns:a16="http://schemas.microsoft.com/office/drawing/2014/main" val="10000"/>
                  </a:ext>
                </a:extLst>
              </a:tr>
              <a:tr h="2984713">
                <a:tc>
                  <a:txBody>
                    <a:bodyPr/>
                    <a:lstStyle/>
                    <a:p>
                      <a:pPr marL="285750" lvl="0" indent="-285750">
                        <a:buFont typeface="Arial" panose="020B0604020202020204" pitchFamily="34" charset="0"/>
                        <a:buChar char="•"/>
                      </a:pPr>
                      <a:r>
                        <a:rPr lang="en-GB" sz="2000" dirty="0"/>
                        <a:t>Media and</a:t>
                      </a:r>
                      <a:r>
                        <a:rPr lang="en-GB" sz="2000" baseline="0" dirty="0"/>
                        <a:t> p</a:t>
                      </a:r>
                      <a:r>
                        <a:rPr lang="en-GB" sz="2000" dirty="0"/>
                        <a:t>ublic communication</a:t>
                      </a:r>
                      <a:endParaRPr lang="en-US" sz="2000" dirty="0"/>
                    </a:p>
                    <a:p>
                      <a:pPr marL="285750" lvl="0" indent="-285750">
                        <a:buFont typeface="Arial" panose="020B0604020202020204" pitchFamily="34" charset="0"/>
                        <a:buChar char="•"/>
                      </a:pPr>
                      <a:r>
                        <a:rPr lang="en-GB" sz="2000" dirty="0"/>
                        <a:t>Local politics</a:t>
                      </a:r>
                    </a:p>
                    <a:p>
                      <a:pPr marL="285750" lvl="0" indent="-285750">
                        <a:buFont typeface="Arial" panose="020B0604020202020204" pitchFamily="34" charset="0"/>
                        <a:buChar char="•"/>
                      </a:pPr>
                      <a:r>
                        <a:rPr lang="en-GB" sz="2000" dirty="0"/>
                        <a:t>Religion, culture</a:t>
                      </a:r>
                    </a:p>
                    <a:p>
                      <a:pPr marL="285750" lvl="0" indent="-285750">
                        <a:buFont typeface="Arial" panose="020B0604020202020204" pitchFamily="34" charset="0"/>
                        <a:buChar char="•"/>
                      </a:pPr>
                      <a:r>
                        <a:rPr lang="en-GB" sz="2000" dirty="0"/>
                        <a:t>Accessibility of services</a:t>
                      </a:r>
                    </a:p>
                    <a:p>
                      <a:pPr marL="285750" lvl="0" indent="-285750">
                        <a:buFont typeface="Arial" panose="020B0604020202020204" pitchFamily="34" charset="0"/>
                        <a:buChar char="•"/>
                      </a:pPr>
                      <a:r>
                        <a:rPr lang="en-GB" sz="2000" dirty="0"/>
                        <a:t>Trust in authorities</a:t>
                      </a:r>
                      <a:endParaRPr lang="en-US" sz="2000" dirty="0"/>
                    </a:p>
                    <a:p>
                      <a:endParaRPr lang="en-US" dirty="0"/>
                    </a:p>
                  </a:txBody>
                  <a:tcPr/>
                </a:tc>
                <a:tc>
                  <a:txBody>
                    <a:bodyPr/>
                    <a:lstStyle/>
                    <a:p>
                      <a:pPr marL="285750" lvl="0" indent="-285750">
                        <a:buFont typeface="Arial" panose="020B0604020202020204" pitchFamily="34" charset="0"/>
                        <a:buChar char="•"/>
                      </a:pPr>
                      <a:r>
                        <a:rPr lang="en-GB" sz="2000" dirty="0"/>
                        <a:t>Beliefs</a:t>
                      </a:r>
                      <a:r>
                        <a:rPr lang="en-GB" sz="2000" baseline="0" dirty="0"/>
                        <a:t> and</a:t>
                      </a:r>
                      <a:r>
                        <a:rPr lang="en-GB" sz="2000" dirty="0"/>
                        <a:t> attitudes about health and disease prevention</a:t>
                      </a:r>
                      <a:endParaRPr lang="en-US" sz="2000" dirty="0"/>
                    </a:p>
                    <a:p>
                      <a:pPr marL="285750" lvl="0" indent="-285750">
                        <a:buFont typeface="Arial" panose="020B0604020202020204" pitchFamily="34" charset="0"/>
                        <a:buChar char="•"/>
                      </a:pPr>
                      <a:r>
                        <a:rPr lang="en-GB" sz="2000" dirty="0"/>
                        <a:t>Knowledge and awareness</a:t>
                      </a:r>
                      <a:endParaRPr lang="en-US" sz="2000" dirty="0"/>
                    </a:p>
                    <a:p>
                      <a:pPr marL="285750" lvl="0" indent="-285750">
                        <a:buFont typeface="Arial" panose="020B0604020202020204" pitchFamily="34" charset="0"/>
                        <a:buChar char="•"/>
                      </a:pPr>
                      <a:r>
                        <a:rPr lang="en-GB" sz="2000" dirty="0"/>
                        <a:t>Poor quality health service experience</a:t>
                      </a:r>
                    </a:p>
                    <a:p>
                      <a:endParaRPr lang="en-US" dirty="0"/>
                    </a:p>
                  </a:txBody>
                  <a:tcPr/>
                </a:tc>
                <a:tc>
                  <a:txBody>
                    <a:bodyPr/>
                    <a:lstStyle/>
                    <a:p>
                      <a:pPr marL="285750" lvl="0" indent="-285750">
                        <a:buFont typeface="Arial" panose="020B0604020202020204" pitchFamily="34" charset="0"/>
                        <a:buChar char="•"/>
                      </a:pPr>
                      <a:r>
                        <a:rPr lang="en-GB" sz="2000" dirty="0"/>
                        <a:t>Mode of administration </a:t>
                      </a:r>
                      <a:endParaRPr lang="en-US" sz="2000" dirty="0"/>
                    </a:p>
                    <a:p>
                      <a:pPr marL="285750" lvl="0" indent="-285750">
                        <a:buFont typeface="Arial" panose="020B0604020202020204" pitchFamily="34" charset="0"/>
                        <a:buChar char="•"/>
                      </a:pPr>
                      <a:r>
                        <a:rPr lang="en-GB" sz="2000" dirty="0"/>
                        <a:t>Source of the vaccine</a:t>
                      </a:r>
                      <a:endParaRPr lang="en-US" sz="2000" dirty="0"/>
                    </a:p>
                    <a:p>
                      <a:pPr marL="285750" lvl="0" indent="-285750">
                        <a:buFont typeface="Arial" panose="020B0604020202020204" pitchFamily="34" charset="0"/>
                        <a:buChar char="•"/>
                      </a:pPr>
                      <a:r>
                        <a:rPr lang="en-GB" sz="2000" dirty="0"/>
                        <a:t>Vaccination schedule</a:t>
                      </a:r>
                      <a:endParaRPr lang="en-US" sz="2000" dirty="0"/>
                    </a:p>
                    <a:p>
                      <a:pPr marL="285750" lvl="0" indent="-285750">
                        <a:buFont typeface="Arial" panose="020B0604020202020204" pitchFamily="34" charset="0"/>
                        <a:buChar char="•"/>
                      </a:pPr>
                      <a:r>
                        <a:rPr lang="en-GB" sz="2000" dirty="0"/>
                        <a:t>Any costs</a:t>
                      </a:r>
                      <a:r>
                        <a:rPr lang="en-GB" sz="2000" baseline="0" dirty="0"/>
                        <a:t> associated with vaccination</a:t>
                      </a:r>
                      <a:endParaRPr lang="en-US" sz="2000" dirty="0"/>
                    </a:p>
                    <a:p>
                      <a:pPr marL="285750" lvl="0" indent="-285750">
                        <a:buFont typeface="Arial" panose="020B0604020202020204" pitchFamily="34" charset="0"/>
                        <a:buChar char="•"/>
                      </a:pPr>
                      <a:r>
                        <a:rPr lang="en-GB" sz="2000" dirty="0"/>
                        <a:t>Knowledge/attitudes of healthcare</a:t>
                      </a:r>
                      <a:r>
                        <a:rPr lang="en-GB" sz="2000" baseline="0" dirty="0"/>
                        <a:t> </a:t>
                      </a:r>
                      <a:r>
                        <a:rPr lang="en-GB" sz="2000" dirty="0"/>
                        <a:t>professionals</a:t>
                      </a:r>
                      <a:endParaRPr lang="en-US" sz="2000" dirty="0"/>
                    </a:p>
                  </a:txBody>
                  <a:tcPr/>
                </a:tc>
                <a:extLst>
                  <a:ext uri="{0D108BD9-81ED-4DB2-BD59-A6C34878D82A}">
                    <a16:rowId xmlns:a16="http://schemas.microsoft.com/office/drawing/2014/main" val="10001"/>
                  </a:ext>
                </a:extLst>
              </a:tr>
            </a:tbl>
          </a:graphicData>
        </a:graphic>
      </p:graphicFrame>
      <p:sp>
        <p:nvSpPr>
          <p:cNvPr id="3" name="Slide Number Placeholder 2"/>
          <p:cNvSpPr>
            <a:spLocks noGrp="1"/>
          </p:cNvSpPr>
          <p:nvPr>
            <p:ph type="sldNum" sz="quarter" idx="12"/>
          </p:nvPr>
        </p:nvSpPr>
        <p:spPr/>
        <p:txBody>
          <a:bodyPr/>
          <a:lstStyle/>
          <a:p>
            <a:fld id="{05700333-5B48-43D1-9287-4414F9A50871}" type="slidenum">
              <a:rPr lang="en-US" smtClean="0"/>
              <a:pPr/>
              <a:t>7</a:t>
            </a:fld>
            <a:endParaRPr lang="en-US"/>
          </a:p>
        </p:txBody>
      </p:sp>
    </p:spTree>
    <p:extLst>
      <p:ext uri="{BB962C8B-B14F-4D97-AF65-F5344CB8AC3E}">
        <p14:creationId xmlns:p14="http://schemas.microsoft.com/office/powerpoint/2010/main" val="2197387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800" y="44624"/>
            <a:ext cx="8856984" cy="1143000"/>
          </a:xfrm>
        </p:spPr>
        <p:txBody>
          <a:bodyPr>
            <a:noAutofit/>
          </a:bodyPr>
          <a:lstStyle/>
          <a:p>
            <a:r>
              <a:rPr lang="en-GB" b="1" dirty="0"/>
              <a:t>How is hesitancy expressed?</a:t>
            </a:r>
            <a:endParaRPr lang="en-US" b="1" dirty="0"/>
          </a:p>
        </p:txBody>
      </p:sp>
      <p:pic>
        <p:nvPicPr>
          <p:cNvPr id="2050" name="Picture 2" descr="Image result for individual silhouette"/>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555776" y="3645024"/>
            <a:ext cx="4343128" cy="3474503"/>
          </a:xfrm>
          <a:prstGeom prst="rect">
            <a:avLst/>
          </a:prstGeom>
          <a:noFill/>
          <a:extLst>
            <a:ext uri="{909E8E84-426E-40DD-AFC4-6F175D3DCCD1}">
              <a14:hiddenFill xmlns:a14="http://schemas.microsoft.com/office/drawing/2010/main">
                <a:solidFill>
                  <a:srgbClr val="FFFFFF"/>
                </a:solidFill>
              </a14:hiddenFill>
            </a:ext>
          </a:extLst>
        </p:spPr>
      </p:pic>
      <p:grpSp>
        <p:nvGrpSpPr>
          <p:cNvPr id="10" name="Group 9"/>
          <p:cNvGrpSpPr/>
          <p:nvPr/>
        </p:nvGrpSpPr>
        <p:grpSpPr>
          <a:xfrm>
            <a:off x="6060837" y="4293096"/>
            <a:ext cx="2616617" cy="1886468"/>
            <a:chOff x="5835019" y="3851837"/>
            <a:chExt cx="2616617" cy="1886468"/>
          </a:xfrm>
        </p:grpSpPr>
        <p:sp>
          <p:nvSpPr>
            <p:cNvPr id="5" name="Oval Callout 4"/>
            <p:cNvSpPr/>
            <p:nvPr/>
          </p:nvSpPr>
          <p:spPr>
            <a:xfrm rot="1068722">
              <a:off x="5835019" y="3851837"/>
              <a:ext cx="2616617" cy="188646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rot="1246743">
              <a:off x="5896073" y="4248323"/>
              <a:ext cx="2494507" cy="1077218"/>
            </a:xfrm>
            <a:prstGeom prst="rect">
              <a:avLst/>
            </a:prstGeom>
            <a:noFill/>
          </p:spPr>
          <p:txBody>
            <a:bodyPr wrap="square" rtlCol="0">
              <a:spAutoFit/>
            </a:bodyPr>
            <a:lstStyle/>
            <a:p>
              <a:pPr algn="ctr"/>
              <a:r>
                <a:rPr lang="en-GB" sz="3200" i="1" dirty="0"/>
                <a:t>Are vaccines safe?</a:t>
              </a:r>
              <a:endParaRPr lang="en-US" sz="3200" i="1" dirty="0"/>
            </a:p>
          </p:txBody>
        </p:sp>
      </p:grpSp>
      <p:grpSp>
        <p:nvGrpSpPr>
          <p:cNvPr id="17" name="Group 16"/>
          <p:cNvGrpSpPr/>
          <p:nvPr/>
        </p:nvGrpSpPr>
        <p:grpSpPr>
          <a:xfrm rot="20652870">
            <a:off x="1280620" y="1197027"/>
            <a:ext cx="3832520" cy="2376264"/>
            <a:chOff x="1233784" y="830337"/>
            <a:chExt cx="3528392" cy="2376264"/>
          </a:xfrm>
        </p:grpSpPr>
        <p:sp>
          <p:nvSpPr>
            <p:cNvPr id="8" name="Oval Callout 7"/>
            <p:cNvSpPr/>
            <p:nvPr/>
          </p:nvSpPr>
          <p:spPr>
            <a:xfrm>
              <a:off x="1233784" y="830337"/>
              <a:ext cx="3528392" cy="2376264"/>
            </a:xfrm>
            <a:prstGeom prst="wedgeEllipseCallout">
              <a:avLst>
                <a:gd name="adj1" fmla="val 15626"/>
                <a:gd name="adj2" fmla="val 7336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411086" y="1703354"/>
              <a:ext cx="3013012" cy="584775"/>
            </a:xfrm>
            <a:prstGeom prst="rect">
              <a:avLst/>
            </a:prstGeom>
            <a:noFill/>
          </p:spPr>
          <p:txBody>
            <a:bodyPr wrap="square" rtlCol="0">
              <a:spAutoFit/>
            </a:bodyPr>
            <a:lstStyle/>
            <a:p>
              <a:pPr algn="ctr"/>
              <a:endParaRPr lang="en-US" sz="3200" i="1" dirty="0"/>
            </a:p>
          </p:txBody>
        </p:sp>
      </p:grpSp>
      <p:grpSp>
        <p:nvGrpSpPr>
          <p:cNvPr id="12" name="Group 11"/>
          <p:cNvGrpSpPr/>
          <p:nvPr/>
        </p:nvGrpSpPr>
        <p:grpSpPr>
          <a:xfrm rot="968254">
            <a:off x="5022897" y="1695182"/>
            <a:ext cx="3528392" cy="2376264"/>
            <a:chOff x="4489123" y="1061157"/>
            <a:chExt cx="3528392" cy="2376264"/>
          </a:xfrm>
        </p:grpSpPr>
        <p:sp>
          <p:nvSpPr>
            <p:cNvPr id="13" name="Oval Callout 12"/>
            <p:cNvSpPr/>
            <p:nvPr/>
          </p:nvSpPr>
          <p:spPr>
            <a:xfrm>
              <a:off x="4489123" y="1061157"/>
              <a:ext cx="3528392" cy="2376264"/>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4727340" y="1218237"/>
              <a:ext cx="3013012" cy="2062103"/>
            </a:xfrm>
            <a:prstGeom prst="rect">
              <a:avLst/>
            </a:prstGeom>
            <a:noFill/>
          </p:spPr>
          <p:txBody>
            <a:bodyPr wrap="square" rtlCol="0">
              <a:spAutoFit/>
            </a:bodyPr>
            <a:lstStyle/>
            <a:p>
              <a:pPr algn="ctr"/>
              <a:r>
                <a:rPr lang="en-GB" sz="3200" i="1" dirty="0"/>
                <a:t>Why are vaccines necessary for everyone?</a:t>
              </a:r>
              <a:endParaRPr lang="en-US" sz="3200" i="1" dirty="0"/>
            </a:p>
          </p:txBody>
        </p:sp>
      </p:grpSp>
      <p:grpSp>
        <p:nvGrpSpPr>
          <p:cNvPr id="16" name="Group 15"/>
          <p:cNvGrpSpPr/>
          <p:nvPr/>
        </p:nvGrpSpPr>
        <p:grpSpPr>
          <a:xfrm rot="20122709">
            <a:off x="-54767" y="3841150"/>
            <a:ext cx="3708917" cy="2450151"/>
            <a:chOff x="-180528" y="3712869"/>
            <a:chExt cx="3744416" cy="2592288"/>
          </a:xfrm>
        </p:grpSpPr>
        <p:sp>
          <p:nvSpPr>
            <p:cNvPr id="9" name="Oval Callout 8"/>
            <p:cNvSpPr/>
            <p:nvPr/>
          </p:nvSpPr>
          <p:spPr>
            <a:xfrm>
              <a:off x="-180528" y="3712869"/>
              <a:ext cx="3744416" cy="2592288"/>
            </a:xfrm>
            <a:prstGeom prst="wedgeEllipseCallout">
              <a:avLst>
                <a:gd name="adj1" fmla="val 29052"/>
                <a:gd name="adj2" fmla="val 6049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28227" y="4052334"/>
              <a:ext cx="3312368" cy="2181729"/>
            </a:xfrm>
            <a:prstGeom prst="rect">
              <a:avLst/>
            </a:prstGeom>
            <a:noFill/>
          </p:spPr>
          <p:txBody>
            <a:bodyPr wrap="square" rtlCol="0">
              <a:spAutoFit/>
            </a:bodyPr>
            <a:lstStyle/>
            <a:p>
              <a:pPr algn="ctr"/>
              <a:r>
                <a:rPr lang="en-GB" sz="3200" i="1" dirty="0"/>
                <a:t>What are the risks in providing vaccines to my child?</a:t>
              </a:r>
              <a:endParaRPr lang="en-US" sz="3200" i="1" dirty="0"/>
            </a:p>
          </p:txBody>
        </p:sp>
      </p:grpSp>
      <p:sp>
        <p:nvSpPr>
          <p:cNvPr id="18" name="TextBox 17"/>
          <p:cNvSpPr txBox="1"/>
          <p:nvPr/>
        </p:nvSpPr>
        <p:spPr>
          <a:xfrm rot="20255527">
            <a:off x="1702511" y="1437425"/>
            <a:ext cx="2947782" cy="2062103"/>
          </a:xfrm>
          <a:prstGeom prst="rect">
            <a:avLst/>
          </a:prstGeom>
          <a:noFill/>
        </p:spPr>
        <p:txBody>
          <a:bodyPr wrap="square" rtlCol="0">
            <a:spAutoFit/>
          </a:bodyPr>
          <a:lstStyle/>
          <a:p>
            <a:pPr algn="ctr"/>
            <a:r>
              <a:rPr lang="en-GB" sz="3200" i="1" dirty="0"/>
              <a:t>Is my child going to get sick after getting a vaccine?</a:t>
            </a:r>
            <a:endParaRPr lang="en-US" sz="3200" i="1" dirty="0"/>
          </a:p>
        </p:txBody>
      </p:sp>
      <p:sp>
        <p:nvSpPr>
          <p:cNvPr id="3" name="Slide Number Placeholder 2"/>
          <p:cNvSpPr>
            <a:spLocks noGrp="1"/>
          </p:cNvSpPr>
          <p:nvPr>
            <p:ph type="sldNum" sz="quarter" idx="12"/>
          </p:nvPr>
        </p:nvSpPr>
        <p:spPr/>
        <p:txBody>
          <a:bodyPr/>
          <a:lstStyle/>
          <a:p>
            <a:fld id="{05700333-5B48-43D1-9287-4414F9A50871}" type="slidenum">
              <a:rPr lang="en-US" smtClean="0"/>
              <a:pPr/>
              <a:t>8</a:t>
            </a:fld>
            <a:endParaRPr lang="en-US"/>
          </a:p>
        </p:txBody>
      </p:sp>
    </p:spTree>
    <p:extLst>
      <p:ext uri="{BB962C8B-B14F-4D97-AF65-F5344CB8AC3E}">
        <p14:creationId xmlns:p14="http://schemas.microsoft.com/office/powerpoint/2010/main" val="3972743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Image result for discussion"/>
          <p:cNvPicPr>
            <a:picLocks noChangeAspect="1" noChangeArrowheads="1"/>
          </p:cNvPicPr>
          <p:nvPr/>
        </p:nvPicPr>
        <p:blipFill>
          <a:blip r:embed="rId3" cstate="email">
            <a:extLst>
              <a:ext uri="{BEBA8EAE-BF5A-486C-A8C5-ECC9F3942E4B}">
                <a14:imgProps xmlns:a14="http://schemas.microsoft.com/office/drawing/2010/main">
                  <a14:imgLayer r:embed="rId4">
                    <a14:imgEffect>
                      <a14:sharpenSoften amount="-17000"/>
                    </a14:imgEffect>
                  </a14:imgLayer>
                </a14:imgProps>
              </a:ext>
              <a:ext uri="{28A0092B-C50C-407E-A947-70E740481C1C}">
                <a14:useLocalDpi xmlns:a14="http://schemas.microsoft.com/office/drawing/2010/main"/>
              </a:ext>
            </a:extLst>
          </a:blip>
          <a:srcRect/>
          <a:stretch>
            <a:fillRect/>
          </a:stretch>
        </p:blipFill>
        <p:spPr bwMode="auto">
          <a:xfrm>
            <a:off x="251520" y="30223"/>
            <a:ext cx="8388424" cy="3423847"/>
          </a:xfrm>
          <a:prstGeom prst="rect">
            <a:avLst/>
          </a:prstGeom>
          <a:noFill/>
          <a:effectLst>
            <a:glow rad="127000">
              <a:schemeClr val="accent1">
                <a:alpha val="0"/>
              </a:schemeClr>
            </a:glow>
            <a:outerShdw blurRad="50800" dist="50800" dir="5400000" algn="ctr" rotWithShape="0">
              <a:srgbClr val="000000"/>
            </a:outerShdw>
            <a:reflection stA="10000" endPos="65000" dist="50800" dir="5400000" sy="-100000" algn="bl" rotWithShape="0"/>
          </a:effectLst>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95199" y="3442575"/>
            <a:ext cx="8229600" cy="1143000"/>
          </a:xfrm>
        </p:spPr>
        <p:txBody>
          <a:bodyPr/>
          <a:lstStyle/>
          <a:p>
            <a:r>
              <a:rPr lang="en-GB" b="1" dirty="0"/>
              <a:t>Group discussion (5 minutes)</a:t>
            </a:r>
            <a:endParaRPr lang="en-US" b="1" dirty="0"/>
          </a:p>
        </p:txBody>
      </p:sp>
      <p:sp>
        <p:nvSpPr>
          <p:cNvPr id="3" name="Content Placeholder 2"/>
          <p:cNvSpPr>
            <a:spLocks noGrp="1"/>
          </p:cNvSpPr>
          <p:nvPr>
            <p:ph idx="1"/>
          </p:nvPr>
        </p:nvSpPr>
        <p:spPr>
          <a:xfrm>
            <a:off x="539552" y="4581128"/>
            <a:ext cx="8229600" cy="2193107"/>
          </a:xfrm>
        </p:spPr>
        <p:txBody>
          <a:bodyPr/>
          <a:lstStyle/>
          <a:p>
            <a:pPr marL="0" indent="0" algn="ctr">
              <a:buNone/>
            </a:pPr>
            <a:r>
              <a:rPr lang="en-GB" b="1" dirty="0"/>
              <a:t>Provide some </a:t>
            </a:r>
            <a:r>
              <a:rPr lang="en-GB" b="1" u="sng" dirty="0"/>
              <a:t>SPECIFIC</a:t>
            </a:r>
            <a:r>
              <a:rPr lang="en-GB" b="1" dirty="0"/>
              <a:t> examples of vaccine hesitancy you may have come across in your community.</a:t>
            </a:r>
            <a:endParaRPr lang="en-US" b="1" dirty="0"/>
          </a:p>
        </p:txBody>
      </p:sp>
      <p:sp>
        <p:nvSpPr>
          <p:cNvPr id="4" name="Slide Number Placeholder 3"/>
          <p:cNvSpPr>
            <a:spLocks noGrp="1"/>
          </p:cNvSpPr>
          <p:nvPr>
            <p:ph type="sldNum" sz="quarter" idx="12"/>
          </p:nvPr>
        </p:nvSpPr>
        <p:spPr/>
        <p:txBody>
          <a:bodyPr/>
          <a:lstStyle/>
          <a:p>
            <a:fld id="{05700333-5B48-43D1-9287-4414F9A50871}" type="slidenum">
              <a:rPr lang="en-US" smtClean="0"/>
              <a:pPr/>
              <a:t>9</a:t>
            </a:fld>
            <a:endParaRPr lang="en-US"/>
          </a:p>
        </p:txBody>
      </p:sp>
    </p:spTree>
    <p:extLst>
      <p:ext uri="{BB962C8B-B14F-4D97-AF65-F5344CB8AC3E}">
        <p14:creationId xmlns:p14="http://schemas.microsoft.com/office/powerpoint/2010/main" val="38304880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02A82AB1ED7D48969F47B3848BB261" ma:contentTypeVersion="7" ma:contentTypeDescription="Create a new document." ma:contentTypeScope="" ma:versionID="e4b3112c67bf1148950abe35adf2d59a">
  <xsd:schema xmlns:xsd="http://www.w3.org/2001/XMLSchema" xmlns:xs="http://www.w3.org/2001/XMLSchema" xmlns:p="http://schemas.microsoft.com/office/2006/metadata/properties" xmlns:ns2="8c48e8c2-506f-46b2-8328-c7a5ac7e8862" xmlns:ns3="cd99f67c-b571-47e5-8a3a-916e844adcf7" targetNamespace="http://schemas.microsoft.com/office/2006/metadata/properties" ma:root="true" ma:fieldsID="d1dde2091919a6c6c5c6c47ac8bb1f52" ns2:_="" ns3:_="">
    <xsd:import namespace="8c48e8c2-506f-46b2-8328-c7a5ac7e8862"/>
    <xsd:import namespace="cd99f67c-b571-47e5-8a3a-916e844adcf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48e8c2-506f-46b2-8328-c7a5ac7e886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d99f67c-b571-47e5-8a3a-916e844adcf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EA44D8B-DA04-4E99-B236-CC1BD968EA51}"/>
</file>

<file path=customXml/itemProps2.xml><?xml version="1.0" encoding="utf-8"?>
<ds:datastoreItem xmlns:ds="http://schemas.openxmlformats.org/officeDocument/2006/customXml" ds:itemID="{6BA3DBBF-030D-461F-8A60-50F588709BB0}"/>
</file>

<file path=customXml/itemProps3.xml><?xml version="1.0" encoding="utf-8"?>
<ds:datastoreItem xmlns:ds="http://schemas.openxmlformats.org/officeDocument/2006/customXml" ds:itemID="{C7EAA532-D622-4F4D-94DA-E3C3BDD02B64}"/>
</file>

<file path=docProps/app.xml><?xml version="1.0" encoding="utf-8"?>
<Properties xmlns="http://schemas.openxmlformats.org/officeDocument/2006/extended-properties" xmlns:vt="http://schemas.openxmlformats.org/officeDocument/2006/docPropsVTypes">
  <TotalTime>24861</TotalTime>
  <Words>3388</Words>
  <Application>Microsoft Office PowerPoint</Application>
  <PresentationFormat>On-screen Show (4:3)</PresentationFormat>
  <Paragraphs>447</Paragraphs>
  <Slides>44</Slides>
  <Notes>23</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44</vt:i4>
      </vt:variant>
    </vt:vector>
  </HeadingPairs>
  <TitlesOfParts>
    <vt:vector size="48" baseType="lpstr">
      <vt:lpstr>Arial</vt:lpstr>
      <vt:lpstr>Calibri</vt:lpstr>
      <vt:lpstr>Office Theme</vt:lpstr>
      <vt:lpstr>Slide</vt:lpstr>
      <vt:lpstr>Conversations to build trust in vaccination  A training module  for health workers</vt:lpstr>
      <vt:lpstr>How to use this training module?</vt:lpstr>
      <vt:lpstr>Introduction</vt:lpstr>
      <vt:lpstr>Learning objectives </vt:lpstr>
      <vt:lpstr> What is vaccine hesitancy?  </vt:lpstr>
      <vt:lpstr>Factors contributing to vaccine hesitancy</vt:lpstr>
      <vt:lpstr>What factors influence decisions about vaccination?</vt:lpstr>
      <vt:lpstr>How is hesitancy expressed?</vt:lpstr>
      <vt:lpstr>Group discussion (5 minutes)</vt:lpstr>
      <vt:lpstr>Addressing vaccine hesitancy</vt:lpstr>
      <vt:lpstr>Who might express vaccine hesitancy?</vt:lpstr>
      <vt:lpstr>PowerPoint Presentation</vt:lpstr>
      <vt:lpstr>Is the caregiver/patient hesitant?  Examples of some responses…</vt:lpstr>
      <vt:lpstr>PowerPoint Presentation</vt:lpstr>
      <vt:lpstr>It is frequently observed that, incorrectly… </vt:lpstr>
      <vt:lpstr>For conversations with hesitant individuals: Motivational interviewing</vt:lpstr>
      <vt:lpstr>PowerPoint Presentation</vt:lpstr>
      <vt:lpstr>If the individual is hesitant,              proceed with the following 5 steps for a more effective conversation     USING MOTIVATIONAL INTERVIEWING:   </vt:lpstr>
      <vt:lpstr>PowerPoint Presentation</vt:lpstr>
      <vt:lpstr>Discussion (5 minutes)  In pairs or groups of three</vt:lpstr>
      <vt:lpstr>PowerPoint Presentation</vt:lpstr>
      <vt:lpstr>Discussion (5 minutes) In pairs or groups of three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Reminders</vt:lpstr>
      <vt:lpstr>As you apply these skills, examples of questions to ask: </vt:lpstr>
      <vt:lpstr>When applying these approaches…</vt:lpstr>
      <vt:lpstr>Other opportunities for                          building trust in vaccines</vt:lpstr>
      <vt:lpstr>Emotions matter when building trust</vt:lpstr>
      <vt:lpstr>Frequently asked questions BY HEALTH WORKERS</vt:lpstr>
      <vt:lpstr>Frequently asked questions BY PATIENTS/CAREGIVERS</vt:lpstr>
      <vt:lpstr>Summary</vt:lpstr>
      <vt:lpstr>PowerPoint Presentation</vt:lpstr>
      <vt:lpstr>Thank you for your attention!</vt:lpstr>
      <vt:lpstr>Appendix A  COMMONLY ASKED QUESTIONS BY VACCINE HESITANT INDIVIDUALS </vt:lpstr>
      <vt:lpstr>PowerPoint Presentation</vt:lpstr>
      <vt:lpstr>PowerPoint Presentation</vt:lpstr>
    </vt:vector>
  </TitlesOfParts>
  <Company>WHO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confidence in vaccines  A training module for health workers on</dc:title>
  <dc:creator>DHAWAN, Shweta</dc:creator>
  <cp:lastModifiedBy>Baylis, Kasey Rae</cp:lastModifiedBy>
  <cp:revision>310</cp:revision>
  <dcterms:created xsi:type="dcterms:W3CDTF">2017-06-20T13:55:30Z</dcterms:created>
  <dcterms:modified xsi:type="dcterms:W3CDTF">2022-04-19T19:34:44Z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0x0101007C02A82AB1ED7D48969F47B3848BB261</vt:lpwstr>
  </property>
</Properties>
</file>